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5346700" cy="7562850"/>
  <p:notesSz cx="53467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5682" autoAdjust="0"/>
  </p:normalViewPr>
  <p:slideViewPr>
    <p:cSldViewPr>
      <p:cViewPr varScale="1">
        <p:scale>
          <a:sx n="85" d="100"/>
          <a:sy n="85" d="100"/>
        </p:scale>
        <p:origin x="2400" y="9"/>
      </p:cViewPr>
      <p:guideLst>
        <p:guide orient="horz" pos="2880"/>
        <p:guide pos="2160"/>
      </p:guideLst>
    </p:cSldViewPr>
  </p:slideViewPr>
  <p:outlineViewPr>
    <p:cViewPr>
      <p:scale>
        <a:sx n="33" d="100"/>
        <a:sy n="33" d="100"/>
      </p:scale>
      <p:origin x="0" y="-49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1002" y="2344483"/>
            <a:ext cx="4544695" cy="1588198"/>
          </a:xfrm>
          <a:prstGeom prst="rect">
            <a:avLst/>
          </a:prstGeom>
        </p:spPr>
        <p:txBody>
          <a:bodyPr wrap="square" lIns="0" tIns="0" rIns="0" bIns="0">
            <a:spAutoFit/>
          </a:bodyPr>
          <a:lstStyle>
            <a:lvl1pPr>
              <a:defRPr sz="2000" b="0" i="0">
                <a:solidFill>
                  <a:srgbClr val="951A1D"/>
                </a:solidFill>
                <a:latin typeface="Times New Roman"/>
                <a:cs typeface="Times New Roman"/>
              </a:defRPr>
            </a:lvl1pPr>
          </a:lstStyle>
          <a:p>
            <a:endParaRPr/>
          </a:p>
        </p:txBody>
      </p:sp>
      <p:sp>
        <p:nvSpPr>
          <p:cNvPr id="3" name="Holder 3"/>
          <p:cNvSpPr>
            <a:spLocks noGrp="1"/>
          </p:cNvSpPr>
          <p:nvPr>
            <p:ph type="subTitle" idx="4"/>
          </p:nvPr>
        </p:nvSpPr>
        <p:spPr>
          <a:xfrm>
            <a:off x="802005" y="4235196"/>
            <a:ext cx="3742690" cy="1890712"/>
          </a:xfrm>
          <a:prstGeom prst="rect">
            <a:avLst/>
          </a:prstGeom>
        </p:spPr>
        <p:txBody>
          <a:bodyPr wrap="square" lIns="0" tIns="0" rIns="0" bIns="0">
            <a:spAutoFit/>
          </a:bodyPr>
          <a:lstStyle>
            <a:lvl1pPr>
              <a:defRPr sz="13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951A1D"/>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3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951A1D"/>
                </a:solidFill>
                <a:latin typeface="Times New Roman"/>
                <a:cs typeface="Times New Roman"/>
              </a:defRPr>
            </a:lvl1pPr>
          </a:lstStyle>
          <a:p>
            <a:endParaRPr/>
          </a:p>
        </p:txBody>
      </p:sp>
      <p:sp>
        <p:nvSpPr>
          <p:cNvPr id="3" name="Holder 3"/>
          <p:cNvSpPr>
            <a:spLocks noGrp="1"/>
          </p:cNvSpPr>
          <p:nvPr>
            <p:ph sz="half" idx="2"/>
          </p:nvPr>
        </p:nvSpPr>
        <p:spPr>
          <a:xfrm>
            <a:off x="267335" y="1739455"/>
            <a:ext cx="2325814"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53550" y="1739455"/>
            <a:ext cx="2325814"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85"/>
            <a:ext cx="5346001" cy="7199376"/>
          </a:xfrm>
          <a:prstGeom prst="rect">
            <a:avLst/>
          </a:prstGeom>
        </p:spPr>
      </p:pic>
      <p:sp>
        <p:nvSpPr>
          <p:cNvPr id="2" name="Holder 2"/>
          <p:cNvSpPr>
            <a:spLocks noGrp="1"/>
          </p:cNvSpPr>
          <p:nvPr>
            <p:ph type="title"/>
          </p:nvPr>
        </p:nvSpPr>
        <p:spPr/>
        <p:txBody>
          <a:bodyPr lIns="0" tIns="0" rIns="0" bIns="0"/>
          <a:lstStyle>
            <a:lvl1pPr>
              <a:defRPr sz="2000" b="0" i="0">
                <a:solidFill>
                  <a:srgbClr val="951A1D"/>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5636" y="1675361"/>
            <a:ext cx="4072890" cy="635000"/>
          </a:xfrm>
          <a:prstGeom prst="rect">
            <a:avLst/>
          </a:prstGeom>
        </p:spPr>
        <p:txBody>
          <a:bodyPr wrap="square" lIns="0" tIns="0" rIns="0" bIns="0">
            <a:spAutoFit/>
          </a:bodyPr>
          <a:lstStyle>
            <a:lvl1pPr>
              <a:defRPr sz="2000" b="0" i="0">
                <a:solidFill>
                  <a:srgbClr val="951A1D"/>
                </a:solidFill>
                <a:latin typeface="Times New Roman"/>
                <a:cs typeface="Times New Roman"/>
              </a:defRPr>
            </a:lvl1pPr>
          </a:lstStyle>
          <a:p>
            <a:endParaRPr/>
          </a:p>
        </p:txBody>
      </p:sp>
      <p:sp>
        <p:nvSpPr>
          <p:cNvPr id="3" name="Holder 3"/>
          <p:cNvSpPr>
            <a:spLocks noGrp="1"/>
          </p:cNvSpPr>
          <p:nvPr>
            <p:ph type="body" idx="1"/>
          </p:nvPr>
        </p:nvSpPr>
        <p:spPr>
          <a:xfrm>
            <a:off x="573037" y="2044677"/>
            <a:ext cx="4265930" cy="4603750"/>
          </a:xfrm>
          <a:prstGeom prst="rect">
            <a:avLst/>
          </a:prstGeom>
        </p:spPr>
        <p:txBody>
          <a:bodyPr wrap="square" lIns="0" tIns="0" rIns="0" bIns="0">
            <a:spAutoFit/>
          </a:bodyPr>
          <a:lstStyle>
            <a:lvl1pPr>
              <a:defRPr sz="13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1817878" y="7033450"/>
            <a:ext cx="1710944"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7335" y="7033450"/>
            <a:ext cx="1229741"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7/25/2025</a:t>
            </a:fld>
            <a:endParaRPr lang="en-US"/>
          </a:p>
        </p:txBody>
      </p:sp>
      <p:sp>
        <p:nvSpPr>
          <p:cNvPr id="6" name="Holder 6"/>
          <p:cNvSpPr>
            <a:spLocks noGrp="1"/>
          </p:cNvSpPr>
          <p:nvPr>
            <p:ph type="sldNum" sz="quarter" idx="7"/>
          </p:nvPr>
        </p:nvSpPr>
        <p:spPr>
          <a:xfrm>
            <a:off x="3849624" y="7033450"/>
            <a:ext cx="1229741"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9" y="4162425"/>
            <a:ext cx="5346001" cy="3400425"/>
          </a:xfrm>
          <a:prstGeom prst="rect">
            <a:avLst/>
          </a:prstGeom>
        </p:spPr>
      </p:pic>
      <p:pic>
        <p:nvPicPr>
          <p:cNvPr id="3" name="object 3"/>
          <p:cNvPicPr/>
          <p:nvPr/>
        </p:nvPicPr>
        <p:blipFill>
          <a:blip r:embed="rId3" cstate="print"/>
          <a:stretch>
            <a:fillRect/>
          </a:stretch>
        </p:blipFill>
        <p:spPr>
          <a:xfrm>
            <a:off x="0" y="2541369"/>
            <a:ext cx="5346001" cy="390814"/>
          </a:xfrm>
          <a:prstGeom prst="rect">
            <a:avLst/>
          </a:prstGeom>
        </p:spPr>
      </p:pic>
      <p:pic>
        <p:nvPicPr>
          <p:cNvPr id="4" name="object 4"/>
          <p:cNvPicPr/>
          <p:nvPr/>
        </p:nvPicPr>
        <p:blipFill>
          <a:blip r:embed="rId4" cstate="print"/>
          <a:stretch>
            <a:fillRect/>
          </a:stretch>
        </p:blipFill>
        <p:spPr>
          <a:xfrm>
            <a:off x="0" y="1"/>
            <a:ext cx="5346001" cy="1866096"/>
          </a:xfrm>
          <a:prstGeom prst="rect">
            <a:avLst/>
          </a:prstGeom>
        </p:spPr>
      </p:pic>
      <p:grpSp>
        <p:nvGrpSpPr>
          <p:cNvPr id="5" name="object 5"/>
          <p:cNvGrpSpPr/>
          <p:nvPr/>
        </p:nvGrpSpPr>
        <p:grpSpPr>
          <a:xfrm>
            <a:off x="-93" y="1920247"/>
            <a:ext cx="5346700" cy="231775"/>
            <a:chOff x="-93" y="1920247"/>
            <a:chExt cx="5346700" cy="231775"/>
          </a:xfrm>
        </p:grpSpPr>
        <p:pic>
          <p:nvPicPr>
            <p:cNvPr id="6" name="object 6"/>
            <p:cNvPicPr/>
            <p:nvPr/>
          </p:nvPicPr>
          <p:blipFill>
            <a:blip r:embed="rId5" cstate="print"/>
            <a:stretch>
              <a:fillRect/>
            </a:stretch>
          </p:blipFill>
          <p:spPr>
            <a:xfrm>
              <a:off x="0" y="1920247"/>
              <a:ext cx="5346001" cy="231648"/>
            </a:xfrm>
            <a:prstGeom prst="rect">
              <a:avLst/>
            </a:prstGeom>
          </p:spPr>
        </p:pic>
        <p:pic>
          <p:nvPicPr>
            <p:cNvPr id="7" name="object 7"/>
            <p:cNvPicPr/>
            <p:nvPr/>
          </p:nvPicPr>
          <p:blipFill>
            <a:blip r:embed="rId6" cstate="print"/>
            <a:stretch>
              <a:fillRect/>
            </a:stretch>
          </p:blipFill>
          <p:spPr>
            <a:xfrm>
              <a:off x="-93" y="1920247"/>
              <a:ext cx="5346094" cy="231648"/>
            </a:xfrm>
            <a:prstGeom prst="rect">
              <a:avLst/>
            </a:prstGeom>
          </p:spPr>
        </p:pic>
      </p:grpSp>
      <p:sp>
        <p:nvSpPr>
          <p:cNvPr id="8" name="object 8"/>
          <p:cNvSpPr/>
          <p:nvPr/>
        </p:nvSpPr>
        <p:spPr>
          <a:xfrm>
            <a:off x="-93" y="2930150"/>
            <a:ext cx="5343525" cy="525807"/>
          </a:xfrm>
          <a:custGeom>
            <a:avLst/>
            <a:gdLst/>
            <a:ahLst/>
            <a:cxnLst/>
            <a:rect l="l" t="t" r="r" b="b"/>
            <a:pathLst>
              <a:path w="5343525" h="381000">
                <a:moveTo>
                  <a:pt x="5343144" y="381000"/>
                </a:moveTo>
                <a:lnTo>
                  <a:pt x="0" y="381000"/>
                </a:lnTo>
                <a:lnTo>
                  <a:pt x="0" y="0"/>
                </a:lnTo>
                <a:lnTo>
                  <a:pt x="5343144" y="0"/>
                </a:lnTo>
                <a:lnTo>
                  <a:pt x="5343144" y="381000"/>
                </a:lnTo>
                <a:close/>
              </a:path>
            </a:pathLst>
          </a:custGeom>
          <a:solidFill>
            <a:srgbClr val="951A1D"/>
          </a:solidFill>
        </p:spPr>
        <p:txBody>
          <a:bodyPr wrap="square" lIns="0" tIns="0" rIns="0" bIns="0" rtlCol="0"/>
          <a:lstStyle/>
          <a:p>
            <a:endParaRPr/>
          </a:p>
        </p:txBody>
      </p:sp>
      <p:sp>
        <p:nvSpPr>
          <p:cNvPr id="9" name="object 9"/>
          <p:cNvSpPr txBox="1">
            <a:spLocks noGrp="1"/>
          </p:cNvSpPr>
          <p:nvPr>
            <p:ph type="title"/>
          </p:nvPr>
        </p:nvSpPr>
        <p:spPr>
          <a:xfrm>
            <a:off x="406976" y="2979427"/>
            <a:ext cx="4517390"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rPr>
              <a:t>TUYÊN</a:t>
            </a:r>
            <a:r>
              <a:rPr sz="2600" spc="170" dirty="0">
                <a:solidFill>
                  <a:srgbClr val="FFFFFF"/>
                </a:solidFill>
              </a:rPr>
              <a:t> </a:t>
            </a:r>
            <a:r>
              <a:rPr sz="2600" dirty="0" smtClean="0">
                <a:solidFill>
                  <a:srgbClr val="FFFFFF"/>
                </a:solidFill>
              </a:rPr>
              <a:t>TR</a:t>
            </a:r>
            <a:r>
              <a:rPr lang="en-US" sz="2600" dirty="0" smtClean="0">
                <a:solidFill>
                  <a:srgbClr val="FFFFFF"/>
                </a:solidFill>
              </a:rPr>
              <a:t>UYỀN PHÁP LUẬT</a:t>
            </a:r>
            <a:endParaRPr sz="2600" dirty="0"/>
          </a:p>
        </p:txBody>
      </p:sp>
      <p:sp>
        <p:nvSpPr>
          <p:cNvPr id="10" name="object 10"/>
          <p:cNvSpPr/>
          <p:nvPr/>
        </p:nvSpPr>
        <p:spPr>
          <a:xfrm>
            <a:off x="-93" y="3450343"/>
            <a:ext cx="5343525" cy="356870"/>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1" name="object 11"/>
          <p:cNvSpPr txBox="1"/>
          <p:nvPr/>
        </p:nvSpPr>
        <p:spPr>
          <a:xfrm>
            <a:off x="694954" y="3403099"/>
            <a:ext cx="3964304" cy="421640"/>
          </a:xfrm>
          <a:prstGeom prst="rect">
            <a:avLst/>
          </a:prstGeom>
        </p:spPr>
        <p:txBody>
          <a:bodyPr vert="horz" wrap="square" lIns="0" tIns="12700" rIns="0" bIns="0" rtlCol="0">
            <a:spAutoFit/>
          </a:bodyPr>
          <a:lstStyle/>
          <a:p>
            <a:pPr marL="12700">
              <a:lnSpc>
                <a:spcPct val="100000"/>
              </a:lnSpc>
              <a:spcBef>
                <a:spcPts val="100"/>
              </a:spcBef>
            </a:pPr>
            <a:r>
              <a:rPr sz="2600" dirty="0" smtClean="0">
                <a:solidFill>
                  <a:srgbClr val="FFFFFF"/>
                </a:solidFill>
                <a:latin typeface="Times New Roman"/>
                <a:cs typeface="Times New Roman"/>
              </a:rPr>
              <a:t>PH</a:t>
            </a:r>
            <a:r>
              <a:rPr lang="en-US" sz="2600" dirty="0" smtClean="0">
                <a:solidFill>
                  <a:srgbClr val="FFFFFF"/>
                </a:solidFill>
                <a:latin typeface="Times New Roman"/>
                <a:cs typeface="Times New Roman"/>
              </a:rPr>
              <a:t>ÒNG, CHỐNG MA TÚY</a:t>
            </a:r>
            <a:endParaRPr sz="2600" dirty="0">
              <a:latin typeface="Times New Roman"/>
              <a:cs typeface="Times New Roman"/>
            </a:endParaRPr>
          </a:p>
        </p:txBody>
      </p:sp>
      <p:sp>
        <p:nvSpPr>
          <p:cNvPr id="12" name="object 10"/>
          <p:cNvSpPr/>
          <p:nvPr/>
        </p:nvSpPr>
        <p:spPr>
          <a:xfrm>
            <a:off x="-6092" y="3772951"/>
            <a:ext cx="5352792" cy="406999"/>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3" name="object 10"/>
          <p:cNvSpPr/>
          <p:nvPr/>
        </p:nvSpPr>
        <p:spPr>
          <a:xfrm>
            <a:off x="3175" y="1842248"/>
            <a:ext cx="5343525" cy="71997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dirty="0"/>
          </a:p>
        </p:txBody>
      </p:sp>
      <p:sp>
        <p:nvSpPr>
          <p:cNvPr id="14" name="object 9"/>
          <p:cNvSpPr txBox="1">
            <a:spLocks/>
          </p:cNvSpPr>
          <p:nvPr/>
        </p:nvSpPr>
        <p:spPr>
          <a:xfrm>
            <a:off x="920750" y="1823889"/>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74" y="0"/>
            <a:ext cx="5346700" cy="7311915"/>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a:spLocks noGrp="1"/>
          </p:cNvSpPr>
          <p:nvPr>
            <p:ph type="title"/>
          </p:nvPr>
        </p:nvSpPr>
        <p:spPr>
          <a:xfrm>
            <a:off x="564731" y="1623545"/>
            <a:ext cx="3023019" cy="320601"/>
          </a:xfrm>
          <a:prstGeom prst="rect">
            <a:avLst/>
          </a:prstGeom>
        </p:spPr>
        <p:txBody>
          <a:bodyPr vert="horz" wrap="square" lIns="0" tIns="12700" rIns="0" bIns="0" rtlCol="0">
            <a:spAutoFit/>
          </a:bodyPr>
          <a:lstStyle/>
          <a:p>
            <a:pPr marL="12700">
              <a:lnSpc>
                <a:spcPct val="100000"/>
              </a:lnSpc>
              <a:spcBef>
                <a:spcPts val="100"/>
              </a:spcBef>
            </a:pPr>
            <a:r>
              <a:rPr lang="en-US" b="1" spc="75" dirty="0" smtClean="0">
                <a:solidFill>
                  <a:srgbClr val="951C1F"/>
                </a:solidFill>
              </a:rPr>
              <a:t>TỘI PHẠM VỀ MA TÚY</a:t>
            </a:r>
            <a:endParaRPr b="1" spc="-25" dirty="0"/>
          </a:p>
        </p:txBody>
      </p:sp>
      <p:sp>
        <p:nvSpPr>
          <p:cNvPr id="6" name="object 6"/>
          <p:cNvSpPr txBox="1"/>
          <p:nvPr/>
        </p:nvSpPr>
        <p:spPr>
          <a:xfrm>
            <a:off x="596211" y="2056869"/>
            <a:ext cx="4187190" cy="1695977"/>
          </a:xfrm>
          <a:prstGeom prst="rect">
            <a:avLst/>
          </a:prstGeom>
        </p:spPr>
        <p:txBody>
          <a:bodyPr vert="horz" wrap="square" lIns="0" tIns="13335" rIns="0" bIns="0" rtlCol="0">
            <a:spAutoFit/>
          </a:bodyPr>
          <a:lstStyle/>
          <a:p>
            <a:pPr marL="12700" marR="1263650" indent="-635" algn="just">
              <a:lnSpc>
                <a:spcPct val="99500"/>
              </a:lnSpc>
              <a:spcBef>
                <a:spcPts val="105"/>
              </a:spcBef>
              <a:buChar char="-"/>
              <a:tabLst>
                <a:tab pos="12700" algn="l"/>
                <a:tab pos="125095" algn="l"/>
              </a:tabLst>
            </a:pPr>
            <a:r>
              <a:rPr sz="1300" dirty="0">
                <a:latin typeface="Times New Roman"/>
                <a:cs typeface="Times New Roman"/>
              </a:rPr>
              <a:t>	</a:t>
            </a:r>
            <a:r>
              <a:rPr lang="en-US" sz="1300" spc="-25" dirty="0" err="1" smtClean="0">
                <a:latin typeface="Times New Roman"/>
                <a:cs typeface="Times New Roman"/>
              </a:rPr>
              <a:t>Bao</a:t>
            </a:r>
            <a:r>
              <a:rPr lang="en-US" sz="1300" spc="-25" dirty="0" smtClean="0">
                <a:latin typeface="Times New Roman"/>
                <a:cs typeface="Times New Roman"/>
              </a:rPr>
              <a:t> </a:t>
            </a:r>
            <a:r>
              <a:rPr lang="en-US" sz="1300" spc="-25" dirty="0" err="1" smtClean="0">
                <a:latin typeface="Times New Roman"/>
                <a:cs typeface="Times New Roman"/>
              </a:rPr>
              <a:t>gồm</a:t>
            </a:r>
            <a:r>
              <a:rPr lang="en-US" sz="1300" spc="-25" dirty="0" smtClean="0">
                <a:latin typeface="Times New Roman"/>
                <a:cs typeface="Times New Roman"/>
              </a:rPr>
              <a:t> 13 </a:t>
            </a:r>
            <a:r>
              <a:rPr lang="en-US" sz="1300" spc="-25" dirty="0" err="1" smtClean="0">
                <a:latin typeface="Times New Roman"/>
                <a:cs typeface="Times New Roman"/>
              </a:rPr>
              <a:t>tội</a:t>
            </a:r>
            <a:r>
              <a:rPr lang="en-US" sz="1300" spc="-25" dirty="0" smtClean="0">
                <a:latin typeface="Times New Roman"/>
                <a:cs typeface="Times New Roman"/>
              </a:rPr>
              <a:t> </a:t>
            </a:r>
            <a:r>
              <a:rPr lang="en-US" sz="1300" spc="-25" dirty="0" err="1" smtClean="0">
                <a:latin typeface="Times New Roman"/>
                <a:cs typeface="Times New Roman"/>
              </a:rPr>
              <a:t>phạm</a:t>
            </a:r>
            <a:r>
              <a:rPr lang="en-US" sz="1300" spc="-25" dirty="0" smtClean="0">
                <a:latin typeface="Times New Roman"/>
                <a:cs typeface="Times New Roman"/>
              </a:rPr>
              <a:t>, </a:t>
            </a:r>
            <a:r>
              <a:rPr lang="en-US" sz="1300" spc="-25" dirty="0" err="1" smtClean="0">
                <a:latin typeface="Times New Roman"/>
                <a:cs typeface="Times New Roman"/>
              </a:rPr>
              <a:t>được</a:t>
            </a:r>
            <a:r>
              <a:rPr lang="en-US" sz="1300" spc="-25" dirty="0" smtClean="0">
                <a:latin typeface="Times New Roman"/>
                <a:cs typeface="Times New Roman"/>
              </a:rPr>
              <a:t> </a:t>
            </a:r>
            <a:r>
              <a:rPr lang="en-US" sz="1300" spc="-25" dirty="0" err="1" smtClean="0">
                <a:latin typeface="Times New Roman"/>
                <a:cs typeface="Times New Roman"/>
              </a:rPr>
              <a:t>quy</a:t>
            </a:r>
            <a:r>
              <a:rPr lang="en-US" sz="1300" spc="-25" dirty="0" smtClean="0">
                <a:latin typeface="Times New Roman"/>
                <a:cs typeface="Times New Roman"/>
              </a:rPr>
              <a:t> </a:t>
            </a:r>
            <a:r>
              <a:rPr lang="en-US" sz="1300" spc="-25" dirty="0" err="1" smtClean="0">
                <a:latin typeface="Times New Roman"/>
                <a:cs typeface="Times New Roman"/>
              </a:rPr>
              <a:t>định</a:t>
            </a:r>
            <a:r>
              <a:rPr lang="en-US" sz="1300" spc="-25" dirty="0" smtClean="0">
                <a:latin typeface="Times New Roman"/>
                <a:cs typeface="Times New Roman"/>
              </a:rPr>
              <a:t> cụ </a:t>
            </a:r>
            <a:r>
              <a:rPr lang="en-US" sz="1300" spc="-25" dirty="0" err="1" smtClean="0">
                <a:latin typeface="Times New Roman"/>
                <a:cs typeface="Times New Roman"/>
              </a:rPr>
              <a:t>thê</a:t>
            </a:r>
            <a:r>
              <a:rPr lang="en-US" sz="1300" spc="-25" dirty="0" smtClean="0">
                <a:latin typeface="Times New Roman"/>
                <a:cs typeface="Times New Roman"/>
              </a:rPr>
              <a:t>̉ </a:t>
            </a:r>
            <a:r>
              <a:rPr lang="en-US" sz="1300" spc="-25" dirty="0" err="1" smtClean="0">
                <a:latin typeface="Times New Roman"/>
                <a:cs typeface="Times New Roman"/>
              </a:rPr>
              <a:t>tại</a:t>
            </a:r>
            <a:r>
              <a:rPr lang="en-US" sz="1300" spc="-25" dirty="0" smtClean="0">
                <a:latin typeface="Times New Roman"/>
                <a:cs typeface="Times New Roman"/>
              </a:rPr>
              <a:t> </a:t>
            </a:r>
            <a:r>
              <a:rPr lang="en-US" sz="1300" spc="-25" dirty="0" err="1" smtClean="0">
                <a:latin typeface="Times New Roman"/>
                <a:cs typeface="Times New Roman"/>
              </a:rPr>
              <a:t>chương</a:t>
            </a:r>
            <a:r>
              <a:rPr lang="en-US" sz="1300" spc="-25" dirty="0" smtClean="0">
                <a:latin typeface="Times New Roman"/>
                <a:cs typeface="Times New Roman"/>
              </a:rPr>
              <a:t> 20 BLHS </a:t>
            </a:r>
            <a:r>
              <a:rPr lang="en-US" sz="1300" spc="-25" dirty="0" err="1" smtClean="0">
                <a:latin typeface="Times New Roman"/>
                <a:cs typeface="Times New Roman"/>
              </a:rPr>
              <a:t>năm</a:t>
            </a:r>
            <a:r>
              <a:rPr lang="en-US" sz="1300" spc="-25" dirty="0" smtClean="0">
                <a:latin typeface="Times New Roman"/>
                <a:cs typeface="Times New Roman"/>
              </a:rPr>
              <a:t> 2015, </a:t>
            </a:r>
            <a:r>
              <a:rPr lang="en-US" sz="1300" spc="-25" dirty="0" err="1" smtClean="0">
                <a:latin typeface="Times New Roman"/>
                <a:cs typeface="Times New Roman"/>
              </a:rPr>
              <a:t>sửa</a:t>
            </a:r>
            <a:r>
              <a:rPr lang="en-US" sz="1300" spc="-25" dirty="0" smtClean="0">
                <a:latin typeface="Times New Roman"/>
                <a:cs typeface="Times New Roman"/>
              </a:rPr>
              <a:t> </a:t>
            </a:r>
            <a:r>
              <a:rPr lang="en-US" sz="1300" spc="-25" dirty="0" err="1" smtClean="0">
                <a:latin typeface="Times New Roman"/>
                <a:cs typeface="Times New Roman"/>
              </a:rPr>
              <a:t>đổi</a:t>
            </a:r>
            <a:r>
              <a:rPr lang="en-US" sz="1300" spc="-25" dirty="0" smtClean="0">
                <a:latin typeface="Times New Roman"/>
                <a:cs typeface="Times New Roman"/>
              </a:rPr>
              <a:t>, </a:t>
            </a:r>
            <a:r>
              <a:rPr lang="en-US" sz="1300" spc="-25" dirty="0" err="1" smtClean="0">
                <a:latin typeface="Times New Roman"/>
                <a:cs typeface="Times New Roman"/>
              </a:rPr>
              <a:t>bô</a:t>
            </a:r>
            <a:r>
              <a:rPr lang="en-US" sz="1300" spc="-25" dirty="0" smtClean="0">
                <a:latin typeface="Times New Roman"/>
                <a:cs typeface="Times New Roman"/>
              </a:rPr>
              <a:t>̉ sung </a:t>
            </a:r>
            <a:r>
              <a:rPr lang="en-US" sz="1300" spc="-25" dirty="0" err="1" smtClean="0">
                <a:latin typeface="Times New Roman"/>
                <a:cs typeface="Times New Roman"/>
              </a:rPr>
              <a:t>năm</a:t>
            </a:r>
            <a:r>
              <a:rPr lang="en-US" sz="1300" spc="-25" dirty="0" smtClean="0">
                <a:latin typeface="Times New Roman"/>
                <a:cs typeface="Times New Roman"/>
              </a:rPr>
              <a:t> 2017, </a:t>
            </a:r>
            <a:r>
              <a:rPr lang="en-US" sz="1300" spc="-25" dirty="0" err="1" smtClean="0">
                <a:latin typeface="Times New Roman"/>
                <a:cs typeface="Times New Roman"/>
              </a:rPr>
              <a:t>tư</a:t>
            </a:r>
            <a:r>
              <a:rPr lang="en-US" sz="1300" spc="-25" dirty="0" smtClean="0">
                <a:latin typeface="Times New Roman"/>
                <a:cs typeface="Times New Roman"/>
              </a:rPr>
              <a:t>̀ </a:t>
            </a:r>
            <a:r>
              <a:rPr lang="en-US" sz="1300" spc="-25" dirty="0" err="1" smtClean="0">
                <a:latin typeface="Times New Roman"/>
                <a:cs typeface="Times New Roman"/>
              </a:rPr>
              <a:t>Điều</a:t>
            </a:r>
            <a:r>
              <a:rPr lang="en-US" sz="1300" spc="-25" dirty="0" smtClean="0">
                <a:latin typeface="Times New Roman"/>
                <a:cs typeface="Times New Roman"/>
              </a:rPr>
              <a:t> 247 </a:t>
            </a:r>
            <a:r>
              <a:rPr lang="en-US" sz="1300" spc="-25" dirty="0" err="1" smtClean="0">
                <a:latin typeface="Times New Roman"/>
                <a:cs typeface="Times New Roman"/>
              </a:rPr>
              <a:t>đến</a:t>
            </a:r>
            <a:r>
              <a:rPr lang="en-US" sz="1300" spc="-25" dirty="0" smtClean="0">
                <a:latin typeface="Times New Roman"/>
                <a:cs typeface="Times New Roman"/>
              </a:rPr>
              <a:t> </a:t>
            </a:r>
            <a:r>
              <a:rPr lang="en-US" sz="1300" spc="-25" dirty="0" err="1" smtClean="0">
                <a:latin typeface="Times New Roman"/>
                <a:cs typeface="Times New Roman"/>
              </a:rPr>
              <a:t>Điều</a:t>
            </a:r>
            <a:r>
              <a:rPr lang="en-US" sz="1300" spc="-25" dirty="0" smtClean="0">
                <a:latin typeface="Times New Roman"/>
                <a:cs typeface="Times New Roman"/>
              </a:rPr>
              <a:t> 259.</a:t>
            </a:r>
            <a:endParaRPr sz="1300" dirty="0">
              <a:latin typeface="Times New Roman"/>
              <a:cs typeface="Times New Roman"/>
            </a:endParaRPr>
          </a:p>
          <a:p>
            <a:pPr marL="13335" marR="5080" indent="-1270" algn="just">
              <a:lnSpc>
                <a:spcPct val="100000"/>
              </a:lnSpc>
              <a:spcBef>
                <a:spcPts val="1105"/>
              </a:spcBef>
              <a:buChar char="-"/>
              <a:tabLst>
                <a:tab pos="13335" algn="l"/>
                <a:tab pos="115570" algn="l"/>
              </a:tabLst>
            </a:pPr>
            <a:endParaRPr lang="en-US" sz="1300" dirty="0" smtClean="0">
              <a:latin typeface="Times New Roman"/>
              <a:cs typeface="Times New Roman"/>
            </a:endParaRPr>
          </a:p>
          <a:p>
            <a:pPr marL="13335" marR="5080" indent="-1270" algn="just">
              <a:lnSpc>
                <a:spcPct val="100000"/>
              </a:lnSpc>
              <a:spcBef>
                <a:spcPts val="1105"/>
              </a:spcBef>
              <a:buChar char="-"/>
              <a:tabLst>
                <a:tab pos="13335" algn="l"/>
                <a:tab pos="115570" algn="l"/>
              </a:tabLst>
            </a:pPr>
            <a:r>
              <a:rPr sz="1300" dirty="0">
                <a:latin typeface="Times New Roman"/>
                <a:cs typeface="Times New Roman"/>
              </a:rPr>
              <a:t>	</a:t>
            </a:r>
            <a:r>
              <a:rPr lang="en-US" sz="1300" spc="-20" dirty="0" err="1" smtClean="0">
                <a:latin typeface="Times New Roman"/>
                <a:cs typeface="Times New Roman"/>
              </a:rPr>
              <a:t>Các</a:t>
            </a:r>
            <a:r>
              <a:rPr lang="en-US" sz="1300" spc="-20" dirty="0" smtClean="0">
                <a:latin typeface="Times New Roman"/>
                <a:cs typeface="Times New Roman"/>
              </a:rPr>
              <a:t> </a:t>
            </a:r>
            <a:r>
              <a:rPr lang="en-US" sz="1300" spc="-20" dirty="0" err="1" smtClean="0">
                <a:latin typeface="Times New Roman"/>
                <a:cs typeface="Times New Roman"/>
              </a:rPr>
              <a:t>đối</a:t>
            </a:r>
            <a:r>
              <a:rPr lang="en-US" sz="1300" spc="-20" dirty="0" smtClean="0">
                <a:latin typeface="Times New Roman"/>
                <a:cs typeface="Times New Roman"/>
              </a:rPr>
              <a:t> </a:t>
            </a:r>
            <a:r>
              <a:rPr lang="en-US" sz="1300" spc="-20" dirty="0" err="1" smtClean="0">
                <a:latin typeface="Times New Roman"/>
                <a:cs typeface="Times New Roman"/>
              </a:rPr>
              <a:t>tượng</a:t>
            </a:r>
            <a:r>
              <a:rPr lang="en-US" sz="1300" spc="-20" dirty="0" smtClean="0">
                <a:latin typeface="Times New Roman"/>
                <a:cs typeface="Times New Roman"/>
              </a:rPr>
              <a:t> </a:t>
            </a:r>
            <a:r>
              <a:rPr lang="en-US" sz="1300" spc="-20" dirty="0" err="1" smtClean="0">
                <a:latin typeface="Times New Roman"/>
                <a:cs typeface="Times New Roman"/>
              </a:rPr>
              <a:t>hoạt</a:t>
            </a:r>
            <a:r>
              <a:rPr lang="en-US" sz="1300" spc="-20" dirty="0" smtClean="0">
                <a:latin typeface="Times New Roman"/>
                <a:cs typeface="Times New Roman"/>
              </a:rPr>
              <a:t> </a:t>
            </a:r>
            <a:r>
              <a:rPr lang="en-US" sz="1300" spc="-20" dirty="0" err="1" smtClean="0">
                <a:latin typeface="Times New Roman"/>
                <a:cs typeface="Times New Roman"/>
              </a:rPr>
              <a:t>động</a:t>
            </a:r>
            <a:r>
              <a:rPr lang="en-US" sz="1300" spc="-20" dirty="0" smtClean="0">
                <a:latin typeface="Times New Roman"/>
                <a:cs typeface="Times New Roman"/>
              </a:rPr>
              <a:t> </a:t>
            </a:r>
            <a:r>
              <a:rPr lang="en-US" sz="1300" spc="-20" dirty="0" err="1" smtClean="0">
                <a:latin typeface="Times New Roman"/>
                <a:cs typeface="Times New Roman"/>
              </a:rPr>
              <a:t>phạm</a:t>
            </a:r>
            <a:r>
              <a:rPr lang="en-US" sz="1300" spc="-20" dirty="0" smtClean="0">
                <a:latin typeface="Times New Roman"/>
                <a:cs typeface="Times New Roman"/>
              </a:rPr>
              <a:t> </a:t>
            </a:r>
            <a:r>
              <a:rPr lang="en-US" sz="1300" spc="-20" dirty="0" err="1" smtClean="0">
                <a:latin typeface="Times New Roman"/>
                <a:cs typeface="Times New Roman"/>
              </a:rPr>
              <a:t>tội</a:t>
            </a:r>
            <a:r>
              <a:rPr lang="en-US" sz="1300" spc="-20" dirty="0" smtClean="0">
                <a:latin typeface="Times New Roman"/>
                <a:cs typeface="Times New Roman"/>
              </a:rPr>
              <a:t> </a:t>
            </a:r>
            <a:r>
              <a:rPr lang="en-US" sz="1300" spc="-20" dirty="0" err="1" smtClean="0">
                <a:latin typeface="Times New Roman"/>
                <a:cs typeface="Times New Roman"/>
              </a:rPr>
              <a:t>vê</a:t>
            </a:r>
            <a:r>
              <a:rPr lang="en-US" sz="1300" spc="-20" dirty="0" smtClean="0">
                <a:latin typeface="Times New Roman"/>
                <a:cs typeface="Times New Roman"/>
              </a:rPr>
              <a:t>̀ ma </a:t>
            </a:r>
            <a:r>
              <a:rPr lang="en-US" sz="1300" spc="-20" dirty="0" err="1" smtClean="0">
                <a:latin typeface="Times New Roman"/>
                <a:cs typeface="Times New Roman"/>
              </a:rPr>
              <a:t>túy</a:t>
            </a:r>
            <a:r>
              <a:rPr lang="en-US" sz="1300" spc="-20" dirty="0" smtClean="0">
                <a:latin typeface="Times New Roman"/>
                <a:cs typeface="Times New Roman"/>
              </a:rPr>
              <a:t> </a:t>
            </a:r>
            <a:r>
              <a:rPr lang="en-US" sz="1300" spc="-20" dirty="0" err="1" smtClean="0">
                <a:latin typeface="Times New Roman"/>
                <a:cs typeface="Times New Roman"/>
              </a:rPr>
              <a:t>ngày</a:t>
            </a:r>
            <a:r>
              <a:rPr lang="en-US" sz="1300" spc="-20" dirty="0" smtClean="0">
                <a:latin typeface="Times New Roman"/>
                <a:cs typeface="Times New Roman"/>
              </a:rPr>
              <a:t> </a:t>
            </a:r>
            <a:r>
              <a:rPr lang="en-US" sz="1300" spc="-20" dirty="0" err="1" smtClean="0">
                <a:latin typeface="Times New Roman"/>
                <a:cs typeface="Times New Roman"/>
              </a:rPr>
              <a:t>càng</a:t>
            </a:r>
            <a:r>
              <a:rPr lang="en-US" sz="1300" spc="-20" dirty="0" smtClean="0">
                <a:latin typeface="Times New Roman"/>
                <a:cs typeface="Times New Roman"/>
              </a:rPr>
              <a:t> </a:t>
            </a:r>
            <a:r>
              <a:rPr lang="en-US" sz="1300" spc="-20" dirty="0" err="1" smtClean="0">
                <a:latin typeface="Times New Roman"/>
                <a:cs typeface="Times New Roman"/>
              </a:rPr>
              <a:t>xuất</a:t>
            </a:r>
            <a:r>
              <a:rPr lang="en-US" sz="1300" spc="-20" dirty="0" smtClean="0">
                <a:latin typeface="Times New Roman"/>
                <a:cs typeface="Times New Roman"/>
              </a:rPr>
              <a:t> </a:t>
            </a:r>
            <a:r>
              <a:rPr lang="en-US" sz="1300" spc="-20" dirty="0" err="1" smtClean="0">
                <a:latin typeface="Times New Roman"/>
                <a:cs typeface="Times New Roman"/>
              </a:rPr>
              <a:t>hiện</a:t>
            </a:r>
            <a:r>
              <a:rPr lang="en-US" sz="1300" spc="-20" dirty="0" smtClean="0">
                <a:latin typeface="Times New Roman"/>
                <a:cs typeface="Times New Roman"/>
              </a:rPr>
              <a:t> </a:t>
            </a:r>
            <a:r>
              <a:rPr lang="en-US" sz="1300" spc="-20" dirty="0" err="1" smtClean="0">
                <a:latin typeface="Times New Roman"/>
                <a:cs typeface="Times New Roman"/>
              </a:rPr>
              <a:t>nhiều</a:t>
            </a:r>
            <a:r>
              <a:rPr lang="en-US" sz="1300" spc="-20" dirty="0" smtClean="0">
                <a:latin typeface="Times New Roman"/>
                <a:cs typeface="Times New Roman"/>
              </a:rPr>
              <a:t> </a:t>
            </a:r>
            <a:r>
              <a:rPr lang="en-US" sz="1300" spc="-20" dirty="0" err="1" smtClean="0">
                <a:latin typeface="Times New Roman"/>
                <a:cs typeface="Times New Roman"/>
              </a:rPr>
              <a:t>phương</a:t>
            </a:r>
            <a:r>
              <a:rPr lang="en-US" sz="1300" spc="-20" dirty="0" smtClean="0">
                <a:latin typeface="Times New Roman"/>
                <a:cs typeface="Times New Roman"/>
              </a:rPr>
              <a:t> </a:t>
            </a:r>
            <a:r>
              <a:rPr lang="en-US" sz="1300" spc="-20" dirty="0" err="1" smtClean="0">
                <a:latin typeface="Times New Roman"/>
                <a:cs typeface="Times New Roman"/>
              </a:rPr>
              <a:t>thức</a:t>
            </a:r>
            <a:r>
              <a:rPr lang="en-US" sz="1300" spc="-20" dirty="0" smtClean="0">
                <a:latin typeface="Times New Roman"/>
                <a:cs typeface="Times New Roman"/>
              </a:rPr>
              <a:t> </a:t>
            </a:r>
            <a:r>
              <a:rPr lang="en-US" sz="1300" spc="-20" dirty="0" err="1" smtClean="0">
                <a:latin typeface="Times New Roman"/>
                <a:cs typeface="Times New Roman"/>
              </a:rPr>
              <a:t>hoạt</a:t>
            </a:r>
            <a:r>
              <a:rPr lang="en-US" sz="1300" spc="-20" dirty="0" smtClean="0">
                <a:latin typeface="Times New Roman"/>
                <a:cs typeface="Times New Roman"/>
              </a:rPr>
              <a:t> </a:t>
            </a:r>
            <a:r>
              <a:rPr lang="en-US" sz="1300" spc="-20" dirty="0" err="1" smtClean="0">
                <a:latin typeface="Times New Roman"/>
                <a:cs typeface="Times New Roman"/>
              </a:rPr>
              <a:t>động</a:t>
            </a:r>
            <a:r>
              <a:rPr lang="en-US" sz="1300" spc="-20" dirty="0" smtClean="0">
                <a:latin typeface="Times New Roman"/>
                <a:cs typeface="Times New Roman"/>
              </a:rPr>
              <a:t> </a:t>
            </a:r>
            <a:r>
              <a:rPr lang="en-US" sz="1300" spc="-20" dirty="0" err="1" smtClean="0">
                <a:latin typeface="Times New Roman"/>
                <a:cs typeface="Times New Roman"/>
              </a:rPr>
              <a:t>tinh</a:t>
            </a:r>
            <a:r>
              <a:rPr lang="en-US" sz="1300" spc="-20" dirty="0" smtClean="0">
                <a:latin typeface="Times New Roman"/>
                <a:cs typeface="Times New Roman"/>
              </a:rPr>
              <a:t> vi, </a:t>
            </a:r>
            <a:r>
              <a:rPr lang="en-US" sz="1300" spc="-20" dirty="0" err="1" smtClean="0">
                <a:latin typeface="Times New Roman"/>
                <a:cs typeface="Times New Roman"/>
              </a:rPr>
              <a:t>xảo</a:t>
            </a:r>
            <a:r>
              <a:rPr lang="en-US" sz="1300" spc="-20" dirty="0" smtClean="0">
                <a:latin typeface="Times New Roman"/>
                <a:cs typeface="Times New Roman"/>
              </a:rPr>
              <a:t> </a:t>
            </a:r>
            <a:r>
              <a:rPr lang="en-US" sz="1300" spc="-20" dirty="0" err="1" smtClean="0">
                <a:latin typeface="Times New Roman"/>
                <a:cs typeface="Times New Roman"/>
              </a:rPr>
              <a:t>quyệt</a:t>
            </a:r>
            <a:r>
              <a:rPr lang="en-US" sz="1300" spc="-20" dirty="0" smtClean="0">
                <a:latin typeface="Times New Roman"/>
                <a:cs typeface="Times New Roman"/>
              </a:rPr>
              <a:t>, qua </a:t>
            </a:r>
            <a:r>
              <a:rPr lang="en-US" sz="1300" spc="-20" dirty="0" err="1" smtClean="0">
                <a:latin typeface="Times New Roman"/>
                <a:cs typeface="Times New Roman"/>
              </a:rPr>
              <a:t>mắt</a:t>
            </a:r>
            <a:r>
              <a:rPr lang="en-US" sz="1300" spc="-20" dirty="0" smtClean="0">
                <a:latin typeface="Times New Roman"/>
                <a:cs typeface="Times New Roman"/>
              </a:rPr>
              <a:t> </a:t>
            </a:r>
            <a:r>
              <a:rPr lang="en-US" sz="1300" spc="-20" dirty="0" err="1" smtClean="0">
                <a:latin typeface="Times New Roman"/>
                <a:cs typeface="Times New Roman"/>
              </a:rPr>
              <a:t>cơ</a:t>
            </a:r>
            <a:r>
              <a:rPr lang="en-US" sz="1300" spc="-20" dirty="0" smtClean="0">
                <a:latin typeface="Times New Roman"/>
                <a:cs typeface="Times New Roman"/>
              </a:rPr>
              <a:t> </a:t>
            </a:r>
            <a:r>
              <a:rPr lang="en-US" sz="1300" spc="-20" dirty="0" err="1" smtClean="0">
                <a:latin typeface="Times New Roman"/>
                <a:cs typeface="Times New Roman"/>
              </a:rPr>
              <a:t>quan</a:t>
            </a:r>
            <a:r>
              <a:rPr lang="en-US" sz="1300" spc="-20" dirty="0" smtClean="0">
                <a:latin typeface="Times New Roman"/>
                <a:cs typeface="Times New Roman"/>
              </a:rPr>
              <a:t> </a:t>
            </a:r>
            <a:r>
              <a:rPr lang="en-US" sz="1300" spc="-20" dirty="0" err="1" smtClean="0">
                <a:latin typeface="Times New Roman"/>
                <a:cs typeface="Times New Roman"/>
              </a:rPr>
              <a:t>chức</a:t>
            </a:r>
            <a:r>
              <a:rPr lang="en-US" sz="1300" spc="-20" dirty="0" smtClean="0">
                <a:latin typeface="Times New Roman"/>
                <a:cs typeface="Times New Roman"/>
              </a:rPr>
              <a:t> </a:t>
            </a:r>
            <a:r>
              <a:rPr lang="en-US" sz="1300" spc="-20" dirty="0" err="1" smtClean="0">
                <a:latin typeface="Times New Roman"/>
                <a:cs typeface="Times New Roman"/>
              </a:rPr>
              <a:t>năng</a:t>
            </a:r>
            <a:endParaRPr sz="1300" dirty="0">
              <a:latin typeface="Times New Roman"/>
              <a:cs typeface="Times New Roman"/>
            </a:endParaRPr>
          </a:p>
        </p:txBody>
      </p:sp>
      <p:sp>
        <p:nvSpPr>
          <p:cNvPr id="7" name="object 7"/>
          <p:cNvSpPr txBox="1"/>
          <p:nvPr/>
        </p:nvSpPr>
        <p:spPr>
          <a:xfrm>
            <a:off x="711554" y="4038322"/>
            <a:ext cx="2229485" cy="617028"/>
          </a:xfrm>
          <a:prstGeom prst="rect">
            <a:avLst/>
          </a:prstGeom>
        </p:spPr>
        <p:txBody>
          <a:bodyPr vert="horz" wrap="square" lIns="0" tIns="12700" rIns="0" bIns="0" rtlCol="0">
            <a:spAutoFit/>
          </a:bodyPr>
          <a:lstStyle/>
          <a:p>
            <a:pPr marL="12700" marR="571500">
              <a:lnSpc>
                <a:spcPct val="105300"/>
              </a:lnSpc>
              <a:spcBef>
                <a:spcPts val="100"/>
              </a:spcBef>
            </a:pPr>
            <a:r>
              <a:rPr lang="en-US" sz="950" spc="-20" dirty="0" err="1" smtClean="0">
                <a:latin typeface="Times New Roman"/>
                <a:cs typeface="Times New Roman"/>
              </a:rPr>
              <a:t>Tội</a:t>
            </a:r>
            <a:r>
              <a:rPr lang="en-US" sz="950" spc="-20" dirty="0" smtClean="0">
                <a:latin typeface="Times New Roman"/>
                <a:cs typeface="Times New Roman"/>
              </a:rPr>
              <a:t> </a:t>
            </a:r>
            <a:r>
              <a:rPr lang="en-US" sz="950" spc="-20" dirty="0" err="1" smtClean="0">
                <a:latin typeface="Times New Roman"/>
                <a:cs typeface="Times New Roman"/>
              </a:rPr>
              <a:t>phạm</a:t>
            </a:r>
            <a:r>
              <a:rPr lang="en-US" sz="950" spc="-20" dirty="0" smtClean="0">
                <a:latin typeface="Times New Roman"/>
                <a:cs typeface="Times New Roman"/>
              </a:rPr>
              <a:t> </a:t>
            </a:r>
            <a:r>
              <a:rPr lang="en-US" sz="950" spc="-20" dirty="0" err="1" smtClean="0">
                <a:latin typeface="Times New Roman"/>
                <a:cs typeface="Times New Roman"/>
              </a:rPr>
              <a:t>tàng</a:t>
            </a:r>
            <a:r>
              <a:rPr lang="en-US" sz="950" spc="-20" dirty="0" smtClean="0">
                <a:latin typeface="Times New Roman"/>
                <a:cs typeface="Times New Roman"/>
              </a:rPr>
              <a:t> </a:t>
            </a:r>
            <a:r>
              <a:rPr lang="en-US" sz="950" spc="-20" dirty="0" err="1" smtClean="0">
                <a:latin typeface="Times New Roman"/>
                <a:cs typeface="Times New Roman"/>
              </a:rPr>
              <a:t>trư</a:t>
            </a:r>
            <a:r>
              <a:rPr lang="en-US" sz="950" spc="-20" dirty="0" smtClean="0">
                <a:latin typeface="Times New Roman"/>
                <a:cs typeface="Times New Roman"/>
              </a:rPr>
              <a:t>̃ </a:t>
            </a:r>
            <a:r>
              <a:rPr lang="en-US" sz="950" spc="-20" dirty="0" err="1" smtClean="0">
                <a:latin typeface="Times New Roman"/>
                <a:cs typeface="Times New Roman"/>
              </a:rPr>
              <a:t>trái</a:t>
            </a:r>
            <a:r>
              <a:rPr lang="en-US" sz="950" spc="-20" dirty="0" smtClean="0">
                <a:latin typeface="Times New Roman"/>
                <a:cs typeface="Times New Roman"/>
              </a:rPr>
              <a:t> </a:t>
            </a:r>
            <a:r>
              <a:rPr lang="en-US" sz="950" spc="-20" dirty="0" err="1" smtClean="0">
                <a:latin typeface="Times New Roman"/>
                <a:cs typeface="Times New Roman"/>
              </a:rPr>
              <a:t>phép</a:t>
            </a:r>
            <a:r>
              <a:rPr lang="en-US" sz="950" spc="-20" dirty="0" smtClean="0">
                <a:latin typeface="Times New Roman"/>
                <a:cs typeface="Times New Roman"/>
              </a:rPr>
              <a:t> </a:t>
            </a:r>
            <a:r>
              <a:rPr lang="en-US" sz="950" spc="-20" dirty="0" err="1" smtClean="0">
                <a:latin typeface="Times New Roman"/>
                <a:cs typeface="Times New Roman"/>
              </a:rPr>
              <a:t>chất</a:t>
            </a:r>
            <a:r>
              <a:rPr lang="en-US" sz="950" spc="-20" dirty="0" smtClean="0">
                <a:latin typeface="Times New Roman"/>
                <a:cs typeface="Times New Roman"/>
              </a:rPr>
              <a:t> ma </a:t>
            </a:r>
            <a:r>
              <a:rPr lang="en-US" sz="950" spc="-20" dirty="0" err="1" smtClean="0">
                <a:latin typeface="Times New Roman"/>
                <a:cs typeface="Times New Roman"/>
              </a:rPr>
              <a:t>túy</a:t>
            </a:r>
            <a:r>
              <a:rPr lang="en-US" sz="950" spc="-20" dirty="0" smtClean="0">
                <a:latin typeface="Times New Roman"/>
                <a:cs typeface="Times New Roman"/>
              </a:rPr>
              <a:t>: </a:t>
            </a:r>
            <a:r>
              <a:rPr lang="en-US" sz="950" spc="-20" dirty="0" err="1" smtClean="0">
                <a:latin typeface="Times New Roman"/>
                <a:cs typeface="Times New Roman"/>
              </a:rPr>
              <a:t>Hành</a:t>
            </a:r>
            <a:r>
              <a:rPr lang="en-US" sz="950" spc="-20" dirty="0" smtClean="0">
                <a:latin typeface="Times New Roman"/>
                <a:cs typeface="Times New Roman"/>
              </a:rPr>
              <a:t> vi </a:t>
            </a:r>
            <a:r>
              <a:rPr lang="en-US" sz="950" spc="-20" dirty="0" err="1" smtClean="0">
                <a:latin typeface="Times New Roman"/>
                <a:cs typeface="Times New Roman"/>
              </a:rPr>
              <a:t>cất</a:t>
            </a:r>
            <a:r>
              <a:rPr lang="en-US" sz="950" spc="-20" dirty="0" smtClean="0">
                <a:latin typeface="Times New Roman"/>
                <a:cs typeface="Times New Roman"/>
              </a:rPr>
              <a:t> </a:t>
            </a:r>
            <a:r>
              <a:rPr lang="en-US" sz="950" spc="-20" dirty="0" err="1" smtClean="0">
                <a:latin typeface="Times New Roman"/>
                <a:cs typeface="Times New Roman"/>
              </a:rPr>
              <a:t>giấu</a:t>
            </a:r>
            <a:r>
              <a:rPr lang="en-US" sz="950" spc="-20" dirty="0" smtClean="0">
                <a:latin typeface="Times New Roman"/>
                <a:cs typeface="Times New Roman"/>
              </a:rPr>
              <a:t> </a:t>
            </a:r>
            <a:r>
              <a:rPr lang="en-US" sz="950" spc="-20" dirty="0" err="1" smtClean="0">
                <a:latin typeface="Times New Roman"/>
                <a:cs typeface="Times New Roman"/>
              </a:rPr>
              <a:t>trái</a:t>
            </a:r>
            <a:r>
              <a:rPr lang="en-US" sz="950" spc="-20" dirty="0" smtClean="0">
                <a:latin typeface="Times New Roman"/>
                <a:cs typeface="Times New Roman"/>
              </a:rPr>
              <a:t> </a:t>
            </a:r>
            <a:r>
              <a:rPr lang="en-US" sz="950" spc="-20" dirty="0" err="1" smtClean="0">
                <a:latin typeface="Times New Roman"/>
                <a:cs typeface="Times New Roman"/>
              </a:rPr>
              <a:t>phép</a:t>
            </a:r>
            <a:r>
              <a:rPr lang="en-US" sz="950" spc="-20" dirty="0" smtClean="0">
                <a:latin typeface="Times New Roman"/>
                <a:cs typeface="Times New Roman"/>
              </a:rPr>
              <a:t> </a:t>
            </a:r>
            <a:r>
              <a:rPr lang="en-US" sz="950" spc="-20" dirty="0" err="1" smtClean="0">
                <a:latin typeface="Times New Roman"/>
                <a:cs typeface="Times New Roman"/>
              </a:rPr>
              <a:t>chất</a:t>
            </a:r>
            <a:r>
              <a:rPr lang="en-US" sz="950" spc="-20" dirty="0" smtClean="0">
                <a:latin typeface="Times New Roman"/>
                <a:cs typeface="Times New Roman"/>
              </a:rPr>
              <a:t> ma </a:t>
            </a:r>
            <a:r>
              <a:rPr lang="en-US" sz="950" spc="-20" dirty="0" err="1" smtClean="0">
                <a:latin typeface="Times New Roman"/>
                <a:cs typeface="Times New Roman"/>
              </a:rPr>
              <a:t>túy</a:t>
            </a:r>
            <a:r>
              <a:rPr lang="en-US" sz="950" spc="-20" dirty="0" smtClean="0">
                <a:latin typeface="Times New Roman"/>
                <a:cs typeface="Times New Roman"/>
              </a:rPr>
              <a:t> </a:t>
            </a:r>
            <a:r>
              <a:rPr lang="en-US" sz="950" spc="-20" dirty="0" err="1" smtClean="0">
                <a:latin typeface="Times New Roman"/>
                <a:cs typeface="Times New Roman"/>
              </a:rPr>
              <a:t>không</a:t>
            </a:r>
            <a:r>
              <a:rPr lang="en-US" sz="950" spc="-20" dirty="0" smtClean="0">
                <a:latin typeface="Times New Roman"/>
                <a:cs typeface="Times New Roman"/>
              </a:rPr>
              <a:t> </a:t>
            </a:r>
            <a:r>
              <a:rPr lang="en-US" sz="950" spc="-20" dirty="0" err="1" smtClean="0">
                <a:latin typeface="Times New Roman"/>
                <a:cs typeface="Times New Roman"/>
              </a:rPr>
              <a:t>nhằm</a:t>
            </a:r>
            <a:r>
              <a:rPr lang="en-US" sz="950" spc="-20" dirty="0" smtClean="0">
                <a:latin typeface="Times New Roman"/>
                <a:cs typeface="Times New Roman"/>
              </a:rPr>
              <a:t> </a:t>
            </a:r>
            <a:r>
              <a:rPr lang="en-US" sz="950" spc="-20" dirty="0" err="1" smtClean="0">
                <a:latin typeface="Times New Roman"/>
                <a:cs typeface="Times New Roman"/>
              </a:rPr>
              <a:t>mua</a:t>
            </a:r>
            <a:r>
              <a:rPr lang="en-US" sz="950" spc="-20" dirty="0" smtClean="0">
                <a:latin typeface="Times New Roman"/>
                <a:cs typeface="Times New Roman"/>
              </a:rPr>
              <a:t> </a:t>
            </a:r>
            <a:r>
              <a:rPr lang="en-US" sz="950" spc="-20" dirty="0" err="1" smtClean="0">
                <a:latin typeface="Times New Roman"/>
                <a:cs typeface="Times New Roman"/>
              </a:rPr>
              <a:t>bán</a:t>
            </a:r>
            <a:r>
              <a:rPr lang="en-US" sz="950" spc="-20" dirty="0" smtClean="0">
                <a:latin typeface="Times New Roman"/>
                <a:cs typeface="Times New Roman"/>
              </a:rPr>
              <a:t>, </a:t>
            </a:r>
            <a:r>
              <a:rPr lang="en-US" sz="950" spc="-20" dirty="0" err="1" smtClean="0">
                <a:latin typeface="Times New Roman"/>
                <a:cs typeface="Times New Roman"/>
              </a:rPr>
              <a:t>chu</a:t>
            </a:r>
            <a:r>
              <a:rPr lang="en-US" sz="950" spc="-20" dirty="0" smtClean="0">
                <a:latin typeface="Times New Roman"/>
                <a:cs typeface="Times New Roman"/>
              </a:rPr>
              <a:t>̉ </a:t>
            </a:r>
            <a:r>
              <a:rPr lang="en-US" sz="950" spc="-20" dirty="0" err="1" smtClean="0">
                <a:latin typeface="Times New Roman"/>
                <a:cs typeface="Times New Roman"/>
              </a:rPr>
              <a:t>yếu</a:t>
            </a:r>
            <a:r>
              <a:rPr lang="en-US" sz="950" spc="-20" dirty="0" smtClean="0">
                <a:latin typeface="Times New Roman"/>
                <a:cs typeface="Times New Roman"/>
              </a:rPr>
              <a:t> </a:t>
            </a:r>
            <a:r>
              <a:rPr lang="en-US" sz="950" spc="-20" dirty="0" err="1" smtClean="0">
                <a:latin typeface="Times New Roman"/>
                <a:cs typeface="Times New Roman"/>
              </a:rPr>
              <a:t>đê</a:t>
            </a:r>
            <a:r>
              <a:rPr lang="en-US" sz="950" spc="-20" dirty="0" smtClean="0">
                <a:latin typeface="Times New Roman"/>
                <a:cs typeface="Times New Roman"/>
              </a:rPr>
              <a:t>̉ </a:t>
            </a:r>
            <a:r>
              <a:rPr lang="en-US" sz="950" spc="-20" dirty="0" err="1" smtClean="0">
                <a:latin typeface="Times New Roman"/>
                <a:cs typeface="Times New Roman"/>
              </a:rPr>
              <a:t>sư</a:t>
            </a:r>
            <a:r>
              <a:rPr lang="en-US" sz="950" spc="-20" dirty="0" smtClean="0">
                <a:latin typeface="Times New Roman"/>
                <a:cs typeface="Times New Roman"/>
              </a:rPr>
              <a:t>̉ </a:t>
            </a:r>
            <a:r>
              <a:rPr lang="en-US" sz="950" spc="-20" dirty="0" err="1" smtClean="0">
                <a:latin typeface="Times New Roman"/>
                <a:cs typeface="Times New Roman"/>
              </a:rPr>
              <a:t>dụng</a:t>
            </a:r>
            <a:endParaRPr sz="950" dirty="0">
              <a:latin typeface="Times New Roman"/>
              <a:cs typeface="Times New Roman"/>
            </a:endParaRPr>
          </a:p>
        </p:txBody>
      </p:sp>
      <p:sp>
        <p:nvSpPr>
          <p:cNvPr id="8" name="object 8"/>
          <p:cNvSpPr txBox="1"/>
          <p:nvPr/>
        </p:nvSpPr>
        <p:spPr>
          <a:xfrm>
            <a:off x="3009510" y="3977363"/>
            <a:ext cx="1634489" cy="780342"/>
          </a:xfrm>
          <a:prstGeom prst="rect">
            <a:avLst/>
          </a:prstGeom>
        </p:spPr>
        <p:txBody>
          <a:bodyPr vert="horz" wrap="square" lIns="0" tIns="12700" rIns="0" bIns="0" rtlCol="0">
            <a:spAutoFit/>
          </a:bodyPr>
          <a:lstStyle/>
          <a:p>
            <a:pPr marL="46355" marR="140335">
              <a:lnSpc>
                <a:spcPct val="105300"/>
              </a:lnSpc>
              <a:spcBef>
                <a:spcPts val="100"/>
              </a:spcBef>
            </a:pPr>
            <a:r>
              <a:rPr lang="en-US" sz="950" dirty="0" err="1" smtClean="0">
                <a:latin typeface="Times New Roman"/>
                <a:cs typeface="Times New Roman"/>
              </a:rPr>
              <a:t>Tội</a:t>
            </a:r>
            <a:r>
              <a:rPr lang="en-US" sz="950" dirty="0" smtClean="0">
                <a:latin typeface="Times New Roman"/>
                <a:cs typeface="Times New Roman"/>
              </a:rPr>
              <a:t> </a:t>
            </a:r>
            <a:r>
              <a:rPr lang="en-US" sz="950" dirty="0" err="1" smtClean="0">
                <a:latin typeface="Times New Roman"/>
                <a:cs typeface="Times New Roman"/>
              </a:rPr>
              <a:t>phạm</a:t>
            </a:r>
            <a:r>
              <a:rPr lang="en-US" sz="950" dirty="0" smtClean="0">
                <a:latin typeface="Times New Roman"/>
                <a:cs typeface="Times New Roman"/>
              </a:rPr>
              <a:t> </a:t>
            </a:r>
            <a:r>
              <a:rPr lang="en-US" sz="950" dirty="0" err="1" smtClean="0">
                <a:latin typeface="Times New Roman"/>
                <a:cs typeface="Times New Roman"/>
              </a:rPr>
              <a:t>mua</a:t>
            </a:r>
            <a:r>
              <a:rPr lang="en-US" sz="950" dirty="0" smtClean="0">
                <a:latin typeface="Times New Roman"/>
                <a:cs typeface="Times New Roman"/>
              </a:rPr>
              <a:t> </a:t>
            </a:r>
            <a:r>
              <a:rPr lang="en-US" sz="950" dirty="0" err="1" smtClean="0">
                <a:latin typeface="Times New Roman"/>
                <a:cs typeface="Times New Roman"/>
              </a:rPr>
              <a:t>bán</a:t>
            </a:r>
            <a:r>
              <a:rPr lang="en-US" sz="950" dirty="0" smtClean="0">
                <a:latin typeface="Times New Roman"/>
                <a:cs typeface="Times New Roman"/>
              </a:rPr>
              <a:t> </a:t>
            </a:r>
            <a:r>
              <a:rPr lang="en-US" sz="950" dirty="0" err="1" smtClean="0">
                <a:latin typeface="Times New Roman"/>
                <a:cs typeface="Times New Roman"/>
              </a:rPr>
              <a:t>trái</a:t>
            </a:r>
            <a:r>
              <a:rPr lang="en-US" sz="950" dirty="0" smtClean="0">
                <a:latin typeface="Times New Roman"/>
                <a:cs typeface="Times New Roman"/>
              </a:rPr>
              <a:t> </a:t>
            </a:r>
            <a:r>
              <a:rPr lang="en-US" sz="950" dirty="0" err="1" smtClean="0">
                <a:latin typeface="Times New Roman"/>
                <a:cs typeface="Times New Roman"/>
              </a:rPr>
              <a:t>phép</a:t>
            </a:r>
            <a:r>
              <a:rPr lang="en-US" sz="950" dirty="0" smtClean="0">
                <a:latin typeface="Times New Roman"/>
                <a:cs typeface="Times New Roman"/>
              </a:rPr>
              <a:t> </a:t>
            </a:r>
            <a:r>
              <a:rPr lang="en-US" sz="950" dirty="0" err="1" smtClean="0">
                <a:latin typeface="Times New Roman"/>
                <a:cs typeface="Times New Roman"/>
              </a:rPr>
              <a:t>chất</a:t>
            </a:r>
            <a:r>
              <a:rPr lang="en-US" sz="950" dirty="0" smtClean="0">
                <a:latin typeface="Times New Roman"/>
                <a:cs typeface="Times New Roman"/>
              </a:rPr>
              <a:t> ma </a:t>
            </a:r>
            <a:r>
              <a:rPr lang="en-US" sz="950" dirty="0" err="1" smtClean="0">
                <a:latin typeface="Times New Roman"/>
                <a:cs typeface="Times New Roman"/>
              </a:rPr>
              <a:t>túy</a:t>
            </a:r>
            <a:r>
              <a:rPr lang="en-US" sz="950" dirty="0" smtClean="0">
                <a:latin typeface="Times New Roman"/>
                <a:cs typeface="Times New Roman"/>
              </a:rPr>
              <a:t>: </a:t>
            </a:r>
            <a:r>
              <a:rPr lang="en-US" sz="950" dirty="0" err="1" smtClean="0">
                <a:latin typeface="Times New Roman"/>
                <a:cs typeface="Times New Roman"/>
              </a:rPr>
              <a:t>hành</a:t>
            </a:r>
            <a:r>
              <a:rPr lang="en-US" sz="950" dirty="0" smtClean="0">
                <a:latin typeface="Times New Roman"/>
                <a:cs typeface="Times New Roman"/>
              </a:rPr>
              <a:t> vi </a:t>
            </a:r>
            <a:r>
              <a:rPr lang="en-US" sz="950" dirty="0" err="1" smtClean="0">
                <a:latin typeface="Times New Roman"/>
                <a:cs typeface="Times New Roman"/>
              </a:rPr>
              <a:t>trao</a:t>
            </a:r>
            <a:r>
              <a:rPr lang="en-US" sz="950" dirty="0" smtClean="0">
                <a:latin typeface="Times New Roman"/>
                <a:cs typeface="Times New Roman"/>
              </a:rPr>
              <a:t> </a:t>
            </a:r>
            <a:r>
              <a:rPr lang="en-US" sz="950" dirty="0" err="1" smtClean="0">
                <a:latin typeface="Times New Roman"/>
                <a:cs typeface="Times New Roman"/>
              </a:rPr>
              <a:t>đổi</a:t>
            </a:r>
            <a:r>
              <a:rPr lang="en-US" sz="950" dirty="0" smtClean="0">
                <a:latin typeface="Times New Roman"/>
                <a:cs typeface="Times New Roman"/>
              </a:rPr>
              <a:t> , </a:t>
            </a:r>
            <a:r>
              <a:rPr lang="en-US" sz="950" dirty="0" err="1" smtClean="0">
                <a:latin typeface="Times New Roman"/>
                <a:cs typeface="Times New Roman"/>
              </a:rPr>
              <a:t>giao</a:t>
            </a:r>
            <a:r>
              <a:rPr lang="en-US" sz="950" dirty="0" smtClean="0">
                <a:latin typeface="Times New Roman"/>
                <a:cs typeface="Times New Roman"/>
              </a:rPr>
              <a:t> </a:t>
            </a:r>
            <a:r>
              <a:rPr lang="en-US" sz="950" dirty="0" err="1" smtClean="0">
                <a:latin typeface="Times New Roman"/>
                <a:cs typeface="Times New Roman"/>
              </a:rPr>
              <a:t>dịch</a:t>
            </a:r>
            <a:r>
              <a:rPr lang="en-US" sz="950" dirty="0" smtClean="0">
                <a:latin typeface="Times New Roman"/>
                <a:cs typeface="Times New Roman"/>
              </a:rPr>
              <a:t> </a:t>
            </a:r>
            <a:r>
              <a:rPr lang="en-US" sz="950" dirty="0" err="1" smtClean="0">
                <a:latin typeface="Times New Roman"/>
                <a:cs typeface="Times New Roman"/>
              </a:rPr>
              <a:t>chất</a:t>
            </a:r>
            <a:r>
              <a:rPr lang="en-US" sz="950" dirty="0" smtClean="0">
                <a:latin typeface="Times New Roman"/>
                <a:cs typeface="Times New Roman"/>
              </a:rPr>
              <a:t> ma </a:t>
            </a:r>
            <a:r>
              <a:rPr lang="en-US" sz="950" dirty="0" err="1" smtClean="0">
                <a:latin typeface="Times New Roman"/>
                <a:cs typeface="Times New Roman"/>
              </a:rPr>
              <a:t>túy</a:t>
            </a:r>
            <a:r>
              <a:rPr lang="en-US" sz="950" dirty="0" smtClean="0">
                <a:latin typeface="Times New Roman"/>
                <a:cs typeface="Times New Roman"/>
              </a:rPr>
              <a:t> </a:t>
            </a:r>
            <a:r>
              <a:rPr lang="en-US" sz="950" dirty="0" err="1" smtClean="0">
                <a:latin typeface="Times New Roman"/>
                <a:cs typeface="Times New Roman"/>
              </a:rPr>
              <a:t>thông</a:t>
            </a:r>
            <a:r>
              <a:rPr lang="en-US" sz="950" dirty="0" smtClean="0">
                <a:latin typeface="Times New Roman"/>
                <a:cs typeface="Times New Roman"/>
              </a:rPr>
              <a:t> qua </a:t>
            </a:r>
            <a:r>
              <a:rPr lang="en-US" sz="950" dirty="0" err="1" smtClean="0">
                <a:latin typeface="Times New Roman"/>
                <a:cs typeface="Times New Roman"/>
              </a:rPr>
              <a:t>nhiều</a:t>
            </a:r>
            <a:r>
              <a:rPr lang="en-US" sz="950" dirty="0" smtClean="0">
                <a:latin typeface="Times New Roman"/>
                <a:cs typeface="Times New Roman"/>
              </a:rPr>
              <a:t> </a:t>
            </a:r>
            <a:r>
              <a:rPr lang="en-US" sz="950" dirty="0" err="1" smtClean="0">
                <a:latin typeface="Times New Roman"/>
                <a:cs typeface="Times New Roman"/>
              </a:rPr>
              <a:t>phương</a:t>
            </a:r>
            <a:r>
              <a:rPr lang="en-US" sz="950" dirty="0" smtClean="0">
                <a:latin typeface="Times New Roman"/>
                <a:cs typeface="Times New Roman"/>
              </a:rPr>
              <a:t> </a:t>
            </a:r>
            <a:r>
              <a:rPr lang="en-US" sz="950" dirty="0" err="1" smtClean="0">
                <a:latin typeface="Times New Roman"/>
                <a:cs typeface="Times New Roman"/>
              </a:rPr>
              <a:t>thức</a:t>
            </a:r>
            <a:r>
              <a:rPr lang="en-US" sz="950" dirty="0" smtClean="0">
                <a:latin typeface="Times New Roman"/>
                <a:cs typeface="Times New Roman"/>
              </a:rPr>
              <a:t> </a:t>
            </a:r>
            <a:r>
              <a:rPr lang="en-US" sz="950" dirty="0" err="1" smtClean="0">
                <a:latin typeface="Times New Roman"/>
                <a:cs typeface="Times New Roman"/>
              </a:rPr>
              <a:t>như</a:t>
            </a:r>
            <a:r>
              <a:rPr lang="en-US" sz="950" dirty="0" smtClean="0">
                <a:latin typeface="Times New Roman"/>
                <a:cs typeface="Times New Roman"/>
              </a:rPr>
              <a:t> shipper,</a:t>
            </a:r>
            <a:r>
              <a:rPr sz="950" spc="-15" dirty="0" smtClean="0">
                <a:latin typeface="Times New Roman"/>
                <a:cs typeface="Times New Roman"/>
              </a:rPr>
              <a:t> </a:t>
            </a:r>
            <a:r>
              <a:rPr sz="950" dirty="0" err="1" smtClean="0">
                <a:latin typeface="Times New Roman"/>
                <a:cs typeface="Times New Roman"/>
              </a:rPr>
              <a:t>chuy</a:t>
            </a:r>
            <a:r>
              <a:rPr lang="en-US" sz="950" dirty="0" err="1" smtClean="0">
                <a:latin typeface="Times New Roman"/>
                <a:cs typeface="Times New Roman"/>
              </a:rPr>
              <a:t>ể</a:t>
            </a:r>
            <a:r>
              <a:rPr sz="950" dirty="0" err="1" smtClean="0">
                <a:latin typeface="Times New Roman"/>
                <a:cs typeface="Times New Roman"/>
              </a:rPr>
              <a:t>n</a:t>
            </a:r>
            <a:r>
              <a:rPr sz="950" spc="-5" dirty="0" smtClean="0">
                <a:latin typeface="Times New Roman"/>
                <a:cs typeface="Times New Roman"/>
              </a:rPr>
              <a:t> </a:t>
            </a:r>
            <a:r>
              <a:rPr sz="950" dirty="0" err="1">
                <a:latin typeface="Times New Roman"/>
                <a:cs typeface="Times New Roman"/>
              </a:rPr>
              <a:t>phát</a:t>
            </a:r>
            <a:r>
              <a:rPr sz="950" spc="-10" dirty="0">
                <a:latin typeface="Times New Roman"/>
                <a:cs typeface="Times New Roman"/>
              </a:rPr>
              <a:t> </a:t>
            </a:r>
            <a:r>
              <a:rPr sz="950" spc="-10" dirty="0" err="1" smtClean="0">
                <a:latin typeface="Times New Roman"/>
                <a:cs typeface="Times New Roman"/>
              </a:rPr>
              <a:t>nhanh</a:t>
            </a:r>
            <a:r>
              <a:rPr sz="950" spc="-10" dirty="0" smtClean="0">
                <a:latin typeface="Times New Roman"/>
                <a:cs typeface="Times New Roman"/>
              </a:rPr>
              <a:t>,</a:t>
            </a:r>
            <a:endParaRPr sz="950" dirty="0">
              <a:latin typeface="Times New Roman"/>
              <a:cs typeface="Times New Roman"/>
            </a:endParaRPr>
          </a:p>
        </p:txBody>
      </p:sp>
      <p:sp>
        <p:nvSpPr>
          <p:cNvPr id="10" name="object 10"/>
          <p:cNvSpPr txBox="1"/>
          <p:nvPr/>
        </p:nvSpPr>
        <p:spPr>
          <a:xfrm>
            <a:off x="695328" y="5783303"/>
            <a:ext cx="1669414" cy="1000274"/>
          </a:xfrm>
          <a:prstGeom prst="rect">
            <a:avLst/>
          </a:prstGeom>
        </p:spPr>
        <p:txBody>
          <a:bodyPr vert="horz" wrap="square" lIns="0" tIns="12700" rIns="0" bIns="0" rtlCol="0">
            <a:spAutoFit/>
          </a:bodyPr>
          <a:lstStyle/>
          <a:p>
            <a:pPr marR="66040" algn="r">
              <a:lnSpc>
                <a:spcPts val="1050"/>
              </a:lnSpc>
            </a:pPr>
            <a:r>
              <a:rPr lang="en-US" sz="950" spc="-20" dirty="0" err="1" smtClean="0">
                <a:latin typeface="Times New Roman"/>
                <a:cs typeface="Times New Roman"/>
              </a:rPr>
              <a:t>Tội</a:t>
            </a:r>
            <a:r>
              <a:rPr lang="en-US" sz="950" spc="-20" dirty="0" smtClean="0">
                <a:latin typeface="Times New Roman"/>
                <a:cs typeface="Times New Roman"/>
              </a:rPr>
              <a:t> </a:t>
            </a:r>
            <a:r>
              <a:rPr lang="en-US" sz="950" spc="-20" dirty="0" err="1" smtClean="0">
                <a:latin typeface="Times New Roman"/>
                <a:cs typeface="Times New Roman"/>
              </a:rPr>
              <a:t>phạm</a:t>
            </a:r>
            <a:r>
              <a:rPr lang="en-US" sz="950" spc="-20" dirty="0" smtClean="0">
                <a:latin typeface="Times New Roman"/>
                <a:cs typeface="Times New Roman"/>
              </a:rPr>
              <a:t> </a:t>
            </a:r>
            <a:r>
              <a:rPr lang="en-US" sz="950" spc="-20" dirty="0" err="1" smtClean="0">
                <a:latin typeface="Times New Roman"/>
                <a:cs typeface="Times New Roman"/>
              </a:rPr>
              <a:t>tô</a:t>
            </a:r>
            <a:r>
              <a:rPr lang="en-US" sz="950" spc="-20" dirty="0" smtClean="0">
                <a:latin typeface="Times New Roman"/>
                <a:cs typeface="Times New Roman"/>
              </a:rPr>
              <a:t>̉ </a:t>
            </a:r>
            <a:r>
              <a:rPr lang="en-US" sz="950" spc="-20" dirty="0" err="1" smtClean="0">
                <a:latin typeface="Times New Roman"/>
                <a:cs typeface="Times New Roman"/>
              </a:rPr>
              <a:t>chức</a:t>
            </a:r>
            <a:r>
              <a:rPr lang="en-US" sz="950" spc="-20" dirty="0" smtClean="0">
                <a:latin typeface="Times New Roman"/>
                <a:cs typeface="Times New Roman"/>
              </a:rPr>
              <a:t> </a:t>
            </a:r>
            <a:r>
              <a:rPr lang="en-US" sz="950" spc="-20" dirty="0" err="1" smtClean="0">
                <a:latin typeface="Times New Roman"/>
                <a:cs typeface="Times New Roman"/>
              </a:rPr>
              <a:t>sư</a:t>
            </a:r>
            <a:r>
              <a:rPr lang="en-US" sz="950" spc="-20" dirty="0" smtClean="0">
                <a:latin typeface="Times New Roman"/>
                <a:cs typeface="Times New Roman"/>
              </a:rPr>
              <a:t>̉ </a:t>
            </a:r>
            <a:r>
              <a:rPr lang="en-US" sz="950" spc="-20" dirty="0" err="1" smtClean="0">
                <a:latin typeface="Times New Roman"/>
                <a:cs typeface="Times New Roman"/>
              </a:rPr>
              <a:t>dụng</a:t>
            </a:r>
            <a:r>
              <a:rPr lang="en-US" sz="950" spc="-20" dirty="0" smtClean="0">
                <a:latin typeface="Times New Roman"/>
                <a:cs typeface="Times New Roman"/>
              </a:rPr>
              <a:t> </a:t>
            </a:r>
            <a:r>
              <a:rPr lang="en-US" sz="950" spc="-20" dirty="0" err="1" smtClean="0">
                <a:latin typeface="Times New Roman"/>
                <a:cs typeface="Times New Roman"/>
              </a:rPr>
              <a:t>trái</a:t>
            </a:r>
            <a:r>
              <a:rPr lang="en-US" sz="950" spc="-20" dirty="0">
                <a:latin typeface="Times New Roman"/>
                <a:cs typeface="Times New Roman"/>
              </a:rPr>
              <a:t> </a:t>
            </a:r>
            <a:r>
              <a:rPr lang="en-US" sz="950" spc="-20" dirty="0" err="1" smtClean="0">
                <a:latin typeface="Times New Roman"/>
                <a:cs typeface="Times New Roman"/>
              </a:rPr>
              <a:t>phép</a:t>
            </a:r>
            <a:r>
              <a:rPr lang="en-US" sz="950" spc="-20" dirty="0" smtClean="0">
                <a:latin typeface="Times New Roman"/>
                <a:cs typeface="Times New Roman"/>
              </a:rPr>
              <a:t> </a:t>
            </a:r>
            <a:r>
              <a:rPr lang="en-US" sz="950" spc="-20" dirty="0" err="1" smtClean="0">
                <a:latin typeface="Times New Roman"/>
                <a:cs typeface="Times New Roman"/>
              </a:rPr>
              <a:t>chất</a:t>
            </a:r>
            <a:r>
              <a:rPr lang="en-US" sz="950" spc="-20" dirty="0" smtClean="0">
                <a:latin typeface="Times New Roman"/>
                <a:cs typeface="Times New Roman"/>
              </a:rPr>
              <a:t> ma </a:t>
            </a:r>
            <a:r>
              <a:rPr lang="en-US" sz="950" spc="-20" dirty="0" err="1" smtClean="0">
                <a:latin typeface="Times New Roman"/>
                <a:cs typeface="Times New Roman"/>
              </a:rPr>
              <a:t>túy</a:t>
            </a:r>
            <a:r>
              <a:rPr lang="en-US" sz="950" spc="-20" dirty="0" smtClean="0">
                <a:latin typeface="Times New Roman"/>
                <a:cs typeface="Times New Roman"/>
              </a:rPr>
              <a:t>: </a:t>
            </a:r>
            <a:r>
              <a:rPr lang="en-US" sz="950" spc="-20" dirty="0" err="1" smtClean="0">
                <a:latin typeface="Times New Roman"/>
                <a:cs typeface="Times New Roman"/>
              </a:rPr>
              <a:t>hành</a:t>
            </a:r>
            <a:r>
              <a:rPr lang="en-US" sz="950" spc="-20" dirty="0" smtClean="0">
                <a:latin typeface="Times New Roman"/>
                <a:cs typeface="Times New Roman"/>
              </a:rPr>
              <a:t> vi </a:t>
            </a:r>
            <a:r>
              <a:rPr lang="en-US" sz="950" spc="-20" dirty="0" err="1" smtClean="0">
                <a:latin typeface="Times New Roman"/>
                <a:cs typeface="Times New Roman"/>
              </a:rPr>
              <a:t>tập</a:t>
            </a:r>
            <a:r>
              <a:rPr lang="en-US" sz="950" spc="-20" dirty="0" smtClean="0">
                <a:latin typeface="Times New Roman"/>
                <a:cs typeface="Times New Roman"/>
              </a:rPr>
              <a:t> </a:t>
            </a:r>
            <a:r>
              <a:rPr lang="en-US" sz="950" spc="-20" dirty="0" err="1" smtClean="0">
                <a:latin typeface="Times New Roman"/>
                <a:cs typeface="Times New Roman"/>
              </a:rPr>
              <a:t>trung</a:t>
            </a:r>
            <a:r>
              <a:rPr lang="en-US" sz="950" spc="-20" dirty="0" smtClean="0">
                <a:latin typeface="Times New Roman"/>
                <a:cs typeface="Times New Roman"/>
              </a:rPr>
              <a:t> </a:t>
            </a:r>
            <a:r>
              <a:rPr lang="en-US" sz="950" spc="-20" dirty="0" err="1" smtClean="0">
                <a:latin typeface="Times New Roman"/>
                <a:cs typeface="Times New Roman"/>
              </a:rPr>
              <a:t>nhiều</a:t>
            </a:r>
            <a:r>
              <a:rPr lang="en-US" sz="950" spc="-20" dirty="0" smtClean="0">
                <a:latin typeface="Times New Roman"/>
                <a:cs typeface="Times New Roman"/>
              </a:rPr>
              <a:t> </a:t>
            </a:r>
            <a:r>
              <a:rPr lang="en-US" sz="950" spc="-20" dirty="0" err="1" smtClean="0">
                <a:latin typeface="Times New Roman"/>
                <a:cs typeface="Times New Roman"/>
              </a:rPr>
              <a:t>đối</a:t>
            </a:r>
            <a:r>
              <a:rPr lang="en-US" sz="950" spc="-20" dirty="0" smtClean="0">
                <a:latin typeface="Times New Roman"/>
                <a:cs typeface="Times New Roman"/>
              </a:rPr>
              <a:t> </a:t>
            </a:r>
            <a:r>
              <a:rPr lang="en-US" sz="950" spc="-20" dirty="0" err="1" smtClean="0">
                <a:latin typeface="Times New Roman"/>
                <a:cs typeface="Times New Roman"/>
              </a:rPr>
              <a:t>tượng</a:t>
            </a:r>
            <a:r>
              <a:rPr lang="en-US" sz="950" spc="-20" dirty="0" smtClean="0">
                <a:latin typeface="Times New Roman"/>
                <a:cs typeface="Times New Roman"/>
              </a:rPr>
              <a:t> </a:t>
            </a:r>
            <a:r>
              <a:rPr lang="en-US" sz="950" spc="-20" dirty="0" err="1" smtClean="0">
                <a:latin typeface="Times New Roman"/>
                <a:cs typeface="Times New Roman"/>
              </a:rPr>
              <a:t>thuê</a:t>
            </a:r>
            <a:r>
              <a:rPr lang="en-US" sz="950" spc="-20" dirty="0" smtClean="0">
                <a:latin typeface="Times New Roman"/>
                <a:cs typeface="Times New Roman"/>
              </a:rPr>
              <a:t> </a:t>
            </a:r>
            <a:r>
              <a:rPr lang="en-US" sz="950" spc="-20" dirty="0" err="1" smtClean="0">
                <a:latin typeface="Times New Roman"/>
                <a:cs typeface="Times New Roman"/>
              </a:rPr>
              <a:t>phòng</a:t>
            </a:r>
            <a:r>
              <a:rPr lang="en-US" sz="950" spc="-20" dirty="0" smtClean="0">
                <a:latin typeface="Times New Roman"/>
                <a:cs typeface="Times New Roman"/>
              </a:rPr>
              <a:t> </a:t>
            </a:r>
            <a:r>
              <a:rPr lang="en-US" sz="950" spc="-20" dirty="0" err="1" smtClean="0">
                <a:latin typeface="Times New Roman"/>
                <a:cs typeface="Times New Roman"/>
              </a:rPr>
              <a:t>khách</a:t>
            </a:r>
            <a:r>
              <a:rPr lang="en-US" sz="950" spc="-20" dirty="0" smtClean="0">
                <a:latin typeface="Times New Roman"/>
                <a:cs typeface="Times New Roman"/>
              </a:rPr>
              <a:t> </a:t>
            </a:r>
            <a:r>
              <a:rPr lang="en-US" sz="950" spc="-20" dirty="0" err="1" smtClean="0">
                <a:latin typeface="Times New Roman"/>
                <a:cs typeface="Times New Roman"/>
              </a:rPr>
              <a:t>sạn</a:t>
            </a:r>
            <a:r>
              <a:rPr lang="en-US" sz="950" spc="-20" dirty="0" smtClean="0">
                <a:latin typeface="Times New Roman"/>
                <a:cs typeface="Times New Roman"/>
              </a:rPr>
              <a:t>, </a:t>
            </a:r>
            <a:r>
              <a:rPr lang="en-US" sz="950" spc="-20" dirty="0" err="1" smtClean="0">
                <a:latin typeface="Times New Roman"/>
                <a:cs typeface="Times New Roman"/>
              </a:rPr>
              <a:t>nha</a:t>
            </a:r>
            <a:r>
              <a:rPr lang="en-US" sz="950" spc="-20" dirty="0" smtClean="0">
                <a:latin typeface="Times New Roman"/>
                <a:cs typeface="Times New Roman"/>
              </a:rPr>
              <a:t>̀ </a:t>
            </a:r>
            <a:r>
              <a:rPr lang="en-US" sz="950" spc="-20" dirty="0" err="1" smtClean="0">
                <a:latin typeface="Times New Roman"/>
                <a:cs typeface="Times New Roman"/>
              </a:rPr>
              <a:t>cho</a:t>
            </a:r>
            <a:r>
              <a:rPr lang="en-US" sz="950" spc="-20" dirty="0" smtClean="0">
                <a:latin typeface="Times New Roman"/>
                <a:cs typeface="Times New Roman"/>
              </a:rPr>
              <a:t> </a:t>
            </a:r>
            <a:r>
              <a:rPr lang="en-US" sz="950" spc="-20" dirty="0" err="1" smtClean="0">
                <a:latin typeface="Times New Roman"/>
                <a:cs typeface="Times New Roman"/>
              </a:rPr>
              <a:t>thuê</a:t>
            </a:r>
            <a:r>
              <a:rPr lang="en-US" sz="950" spc="-20" dirty="0" smtClean="0">
                <a:latin typeface="Times New Roman"/>
                <a:cs typeface="Times New Roman"/>
              </a:rPr>
              <a:t>, </a:t>
            </a:r>
            <a:r>
              <a:rPr lang="en-US" sz="950" spc="-20" dirty="0" err="1" smtClean="0">
                <a:latin typeface="Times New Roman"/>
                <a:cs typeface="Times New Roman"/>
              </a:rPr>
              <a:t>chuẩn</a:t>
            </a:r>
            <a:r>
              <a:rPr lang="en-US" sz="950" spc="-20" dirty="0" smtClean="0">
                <a:latin typeface="Times New Roman"/>
                <a:cs typeface="Times New Roman"/>
              </a:rPr>
              <a:t> bị </a:t>
            </a:r>
            <a:r>
              <a:rPr lang="en-US" sz="950" spc="-20" dirty="0" err="1" smtClean="0">
                <a:latin typeface="Times New Roman"/>
                <a:cs typeface="Times New Roman"/>
              </a:rPr>
              <a:t>âm</a:t>
            </a:r>
            <a:r>
              <a:rPr lang="en-US" sz="950" spc="-20" dirty="0" smtClean="0">
                <a:latin typeface="Times New Roman"/>
                <a:cs typeface="Times New Roman"/>
              </a:rPr>
              <a:t> </a:t>
            </a:r>
            <a:r>
              <a:rPr lang="en-US" sz="950" spc="-20" dirty="0" err="1" smtClean="0">
                <a:latin typeface="Times New Roman"/>
                <a:cs typeface="Times New Roman"/>
              </a:rPr>
              <a:t>thanh</a:t>
            </a:r>
            <a:r>
              <a:rPr lang="en-US" sz="950" spc="-20" dirty="0" smtClean="0">
                <a:latin typeface="Times New Roman"/>
                <a:cs typeface="Times New Roman"/>
              </a:rPr>
              <a:t>, </a:t>
            </a:r>
            <a:r>
              <a:rPr lang="en-US" sz="950" spc="-20" dirty="0" err="1" smtClean="0">
                <a:latin typeface="Times New Roman"/>
                <a:cs typeface="Times New Roman"/>
              </a:rPr>
              <a:t>ánh</a:t>
            </a:r>
            <a:r>
              <a:rPr lang="en-US" sz="950" spc="-20" dirty="0" smtClean="0">
                <a:latin typeface="Times New Roman"/>
                <a:cs typeface="Times New Roman"/>
              </a:rPr>
              <a:t> </a:t>
            </a:r>
            <a:r>
              <a:rPr lang="en-US" sz="950" spc="-20" dirty="0" err="1" smtClean="0">
                <a:latin typeface="Times New Roman"/>
                <a:cs typeface="Times New Roman"/>
              </a:rPr>
              <a:t>sáng</a:t>
            </a:r>
            <a:r>
              <a:rPr lang="en-US" sz="950" spc="-20" dirty="0" smtClean="0">
                <a:latin typeface="Times New Roman"/>
                <a:cs typeface="Times New Roman"/>
              </a:rPr>
              <a:t>, </a:t>
            </a:r>
            <a:r>
              <a:rPr lang="en-US" sz="950" spc="-20" dirty="0" err="1" smtClean="0">
                <a:latin typeface="Times New Roman"/>
                <a:cs typeface="Times New Roman"/>
              </a:rPr>
              <a:t>cách</a:t>
            </a:r>
            <a:r>
              <a:rPr lang="en-US" sz="950" spc="-20" dirty="0" smtClean="0">
                <a:latin typeface="Times New Roman"/>
                <a:cs typeface="Times New Roman"/>
              </a:rPr>
              <a:t> </a:t>
            </a:r>
            <a:r>
              <a:rPr lang="en-US" sz="950" spc="-20" dirty="0" err="1" smtClean="0">
                <a:latin typeface="Times New Roman"/>
                <a:cs typeface="Times New Roman"/>
              </a:rPr>
              <a:t>âm</a:t>
            </a:r>
            <a:r>
              <a:rPr lang="en-US" sz="950" spc="-20" dirty="0" smtClean="0">
                <a:latin typeface="Times New Roman"/>
                <a:cs typeface="Times New Roman"/>
              </a:rPr>
              <a:t>, </a:t>
            </a:r>
            <a:r>
              <a:rPr lang="en-US" sz="950" spc="-20" dirty="0" err="1" smtClean="0">
                <a:latin typeface="Times New Roman"/>
                <a:cs typeface="Times New Roman"/>
              </a:rPr>
              <a:t>các</a:t>
            </a:r>
            <a:r>
              <a:rPr lang="en-US" sz="950" spc="-20" dirty="0" smtClean="0">
                <a:latin typeface="Times New Roman"/>
                <a:cs typeface="Times New Roman"/>
              </a:rPr>
              <a:t> </a:t>
            </a:r>
            <a:r>
              <a:rPr lang="en-US" sz="950" spc="-20" dirty="0" err="1" smtClean="0">
                <a:latin typeface="Times New Roman"/>
                <a:cs typeface="Times New Roman"/>
              </a:rPr>
              <a:t>chất</a:t>
            </a:r>
            <a:r>
              <a:rPr lang="en-US" sz="950" spc="-20" dirty="0" smtClean="0">
                <a:latin typeface="Times New Roman"/>
                <a:cs typeface="Times New Roman"/>
              </a:rPr>
              <a:t> ma </a:t>
            </a:r>
            <a:r>
              <a:rPr lang="en-US" sz="950" spc="-20" dirty="0" err="1" smtClean="0">
                <a:latin typeface="Times New Roman"/>
                <a:cs typeface="Times New Roman"/>
              </a:rPr>
              <a:t>túy</a:t>
            </a:r>
            <a:r>
              <a:rPr lang="en-US" sz="950" spc="-20" dirty="0" smtClean="0">
                <a:latin typeface="Times New Roman"/>
                <a:cs typeface="Times New Roman"/>
              </a:rPr>
              <a:t> </a:t>
            </a:r>
            <a:r>
              <a:rPr lang="en-US" sz="950" spc="-20" dirty="0" err="1" smtClean="0">
                <a:latin typeface="Times New Roman"/>
                <a:cs typeface="Times New Roman"/>
              </a:rPr>
              <a:t>đê</a:t>
            </a:r>
            <a:r>
              <a:rPr lang="en-US" sz="950" spc="-20" dirty="0" smtClean="0">
                <a:latin typeface="Times New Roman"/>
                <a:cs typeface="Times New Roman"/>
              </a:rPr>
              <a:t>̉ </a:t>
            </a:r>
            <a:r>
              <a:rPr lang="en-US" sz="950" spc="-20" dirty="0" err="1" smtClean="0">
                <a:latin typeface="Times New Roman"/>
                <a:cs typeface="Times New Roman"/>
              </a:rPr>
              <a:t>nhiều</a:t>
            </a:r>
            <a:r>
              <a:rPr lang="en-US" sz="950" spc="-20" dirty="0" smtClean="0">
                <a:latin typeface="Times New Roman"/>
                <a:cs typeface="Times New Roman"/>
              </a:rPr>
              <a:t> </a:t>
            </a:r>
            <a:r>
              <a:rPr lang="en-US" sz="950" spc="-20" dirty="0" err="1" smtClean="0">
                <a:latin typeface="Times New Roman"/>
                <a:cs typeface="Times New Roman"/>
              </a:rPr>
              <a:t>người</a:t>
            </a:r>
            <a:r>
              <a:rPr lang="en-US" sz="950" spc="-20" dirty="0" smtClean="0">
                <a:latin typeface="Times New Roman"/>
                <a:cs typeface="Times New Roman"/>
              </a:rPr>
              <a:t> </a:t>
            </a:r>
            <a:r>
              <a:rPr lang="en-US" sz="950" spc="-20" dirty="0" err="1" smtClean="0">
                <a:latin typeface="Times New Roman"/>
                <a:cs typeface="Times New Roman"/>
              </a:rPr>
              <a:t>cùng</a:t>
            </a:r>
            <a:r>
              <a:rPr lang="en-US" sz="950" spc="-20" dirty="0" smtClean="0">
                <a:latin typeface="Times New Roman"/>
                <a:cs typeface="Times New Roman"/>
              </a:rPr>
              <a:t> </a:t>
            </a:r>
            <a:r>
              <a:rPr lang="en-US" sz="950" spc="-20" dirty="0" err="1" smtClean="0">
                <a:latin typeface="Times New Roman"/>
                <a:cs typeface="Times New Roman"/>
              </a:rPr>
              <a:t>sư</a:t>
            </a:r>
            <a:r>
              <a:rPr lang="en-US" sz="950" spc="-20" dirty="0" smtClean="0">
                <a:latin typeface="Times New Roman"/>
                <a:cs typeface="Times New Roman"/>
              </a:rPr>
              <a:t>̉ </a:t>
            </a:r>
            <a:r>
              <a:rPr lang="en-US" sz="950" spc="-20" dirty="0" err="1" smtClean="0">
                <a:latin typeface="Times New Roman"/>
                <a:cs typeface="Times New Roman"/>
              </a:rPr>
              <a:t>dụng</a:t>
            </a:r>
            <a:endParaRPr sz="950" dirty="0">
              <a:latin typeface="Times New Roman"/>
              <a:cs typeface="Times New Roman"/>
            </a:endParaRPr>
          </a:p>
        </p:txBody>
      </p:sp>
      <p:sp>
        <p:nvSpPr>
          <p:cNvPr id="11" name="object 11"/>
          <p:cNvSpPr txBox="1"/>
          <p:nvPr/>
        </p:nvSpPr>
        <p:spPr>
          <a:xfrm>
            <a:off x="2052689" y="4934435"/>
            <a:ext cx="1242695" cy="793166"/>
          </a:xfrm>
          <a:prstGeom prst="rect">
            <a:avLst/>
          </a:prstGeom>
        </p:spPr>
        <p:txBody>
          <a:bodyPr vert="horz" wrap="square" lIns="0" tIns="12700" rIns="0" bIns="0" rtlCol="0">
            <a:spAutoFit/>
          </a:bodyPr>
          <a:lstStyle/>
          <a:p>
            <a:pPr marL="12700" marR="5080" indent="167640" algn="ctr">
              <a:lnSpc>
                <a:spcPct val="105300"/>
              </a:lnSpc>
              <a:spcBef>
                <a:spcPts val="100"/>
              </a:spcBef>
            </a:pPr>
            <a:r>
              <a:rPr lang="vi-VN" sz="950" spc="-10" dirty="0" smtClean="0">
                <a:solidFill>
                  <a:srgbClr val="95161A"/>
                </a:solidFill>
                <a:latin typeface="Times New Roman"/>
                <a:cs typeface="Times New Roman"/>
              </a:rPr>
              <a:t>PHƯƠNG THỨC</a:t>
            </a:r>
            <a:r>
              <a:rPr lang="en-US" sz="950" dirty="0">
                <a:latin typeface="Times New Roman"/>
                <a:cs typeface="Times New Roman"/>
              </a:rPr>
              <a:t> </a:t>
            </a:r>
            <a:r>
              <a:rPr lang="en-US" sz="950" dirty="0" smtClean="0">
                <a:solidFill>
                  <a:srgbClr val="931A1F"/>
                </a:solidFill>
                <a:latin typeface="Times New Roman"/>
                <a:cs typeface="Times New Roman"/>
              </a:rPr>
              <a:t>THỦ ĐOẠN CỦA CÁC LOẠI TỘI PHẠM MA TÚY PHỔ BIẾN HIỆN NAY</a:t>
            </a:r>
            <a:endParaRPr sz="950" dirty="0">
              <a:latin typeface="Times New Roman"/>
              <a:cs typeface="Times New Roman"/>
            </a:endParaRPr>
          </a:p>
        </p:txBody>
      </p:sp>
      <p:sp>
        <p:nvSpPr>
          <p:cNvPr id="12" name="object 12"/>
          <p:cNvSpPr txBox="1"/>
          <p:nvPr/>
        </p:nvSpPr>
        <p:spPr>
          <a:xfrm>
            <a:off x="3014284" y="5617186"/>
            <a:ext cx="1599565" cy="940963"/>
          </a:xfrm>
          <a:prstGeom prst="rect">
            <a:avLst/>
          </a:prstGeom>
        </p:spPr>
        <p:txBody>
          <a:bodyPr vert="horz" wrap="square" lIns="0" tIns="12700" rIns="0" bIns="0" rtlCol="0">
            <a:spAutoFit/>
          </a:bodyPr>
          <a:lstStyle/>
          <a:p>
            <a:pPr marL="373380" marR="27940" indent="57785" algn="ctr">
              <a:lnSpc>
                <a:spcPct val="107400"/>
              </a:lnSpc>
              <a:spcBef>
                <a:spcPts val="100"/>
              </a:spcBef>
            </a:pPr>
            <a:r>
              <a:rPr lang="en-US" sz="950" spc="-20" dirty="0" err="1" smtClean="0">
                <a:latin typeface="Times New Roman"/>
                <a:cs typeface="Times New Roman"/>
              </a:rPr>
              <a:t>Tội</a:t>
            </a:r>
            <a:r>
              <a:rPr lang="en-US" sz="950" spc="-20" dirty="0" smtClean="0">
                <a:latin typeface="Times New Roman"/>
                <a:cs typeface="Times New Roman"/>
              </a:rPr>
              <a:t> </a:t>
            </a:r>
            <a:r>
              <a:rPr lang="en-US" sz="950" spc="-20" dirty="0" err="1" smtClean="0">
                <a:latin typeface="Times New Roman"/>
                <a:cs typeface="Times New Roman"/>
              </a:rPr>
              <a:t>phạm</a:t>
            </a:r>
            <a:r>
              <a:rPr lang="en-US" sz="950" spc="-20" dirty="0" smtClean="0">
                <a:latin typeface="Times New Roman"/>
                <a:cs typeface="Times New Roman"/>
              </a:rPr>
              <a:t> </a:t>
            </a:r>
            <a:r>
              <a:rPr lang="en-US" sz="950" spc="-20" dirty="0" err="1" smtClean="0">
                <a:latin typeface="Times New Roman"/>
                <a:cs typeface="Times New Roman"/>
              </a:rPr>
              <a:t>lôi</a:t>
            </a:r>
            <a:r>
              <a:rPr lang="en-US" sz="950" spc="-20" dirty="0" smtClean="0">
                <a:latin typeface="Times New Roman"/>
                <a:cs typeface="Times New Roman"/>
              </a:rPr>
              <a:t> </a:t>
            </a:r>
            <a:r>
              <a:rPr lang="en-US" sz="950" spc="-20" dirty="0" err="1" smtClean="0">
                <a:latin typeface="Times New Roman"/>
                <a:cs typeface="Times New Roman"/>
              </a:rPr>
              <a:t>kéo</a:t>
            </a:r>
            <a:r>
              <a:rPr lang="en-US" sz="950" spc="-20" dirty="0" smtClean="0">
                <a:latin typeface="Times New Roman"/>
                <a:cs typeface="Times New Roman"/>
              </a:rPr>
              <a:t> </a:t>
            </a:r>
            <a:r>
              <a:rPr lang="en-US" sz="950" spc="-20" dirty="0" err="1" smtClean="0">
                <a:latin typeface="Times New Roman"/>
                <a:cs typeface="Times New Roman"/>
              </a:rPr>
              <a:t>người</a:t>
            </a:r>
            <a:r>
              <a:rPr lang="en-US" sz="950" spc="-20" dirty="0" smtClean="0">
                <a:latin typeface="Times New Roman"/>
                <a:cs typeface="Times New Roman"/>
              </a:rPr>
              <a:t> </a:t>
            </a:r>
            <a:r>
              <a:rPr lang="en-US" sz="950" spc="-20" dirty="0" err="1" smtClean="0">
                <a:latin typeface="Times New Roman"/>
                <a:cs typeface="Times New Roman"/>
              </a:rPr>
              <a:t>khác</a:t>
            </a:r>
            <a:r>
              <a:rPr lang="en-US" sz="950" spc="-20" dirty="0" smtClean="0">
                <a:latin typeface="Times New Roman"/>
                <a:cs typeface="Times New Roman"/>
              </a:rPr>
              <a:t> </a:t>
            </a:r>
            <a:r>
              <a:rPr lang="en-US" sz="950" spc="-20" dirty="0" err="1" smtClean="0">
                <a:latin typeface="Times New Roman"/>
                <a:cs typeface="Times New Roman"/>
              </a:rPr>
              <a:t>sư</a:t>
            </a:r>
            <a:r>
              <a:rPr lang="en-US" sz="950" spc="-20" dirty="0" smtClean="0">
                <a:latin typeface="Times New Roman"/>
                <a:cs typeface="Times New Roman"/>
              </a:rPr>
              <a:t>̉ </a:t>
            </a:r>
            <a:r>
              <a:rPr lang="en-US" sz="950" spc="-20" dirty="0" err="1" smtClean="0">
                <a:latin typeface="Times New Roman"/>
                <a:cs typeface="Times New Roman"/>
              </a:rPr>
              <a:t>dụng</a:t>
            </a:r>
            <a:r>
              <a:rPr lang="en-US" sz="950" spc="-20" dirty="0" smtClean="0">
                <a:latin typeface="Times New Roman"/>
                <a:cs typeface="Times New Roman"/>
              </a:rPr>
              <a:t> </a:t>
            </a:r>
            <a:r>
              <a:rPr lang="en-US" sz="950" spc="-20" dirty="0" err="1" smtClean="0">
                <a:latin typeface="Times New Roman"/>
                <a:cs typeface="Times New Roman"/>
              </a:rPr>
              <a:t>trái</a:t>
            </a:r>
            <a:r>
              <a:rPr lang="en-US" sz="950" spc="-20" dirty="0" smtClean="0">
                <a:latin typeface="Times New Roman"/>
                <a:cs typeface="Times New Roman"/>
              </a:rPr>
              <a:t> </a:t>
            </a:r>
            <a:r>
              <a:rPr lang="en-US" sz="950" spc="-20" dirty="0" err="1" smtClean="0">
                <a:latin typeface="Times New Roman"/>
                <a:cs typeface="Times New Roman"/>
              </a:rPr>
              <a:t>phép</a:t>
            </a:r>
            <a:r>
              <a:rPr lang="en-US" sz="950" spc="-20" dirty="0" smtClean="0">
                <a:latin typeface="Times New Roman"/>
                <a:cs typeface="Times New Roman"/>
              </a:rPr>
              <a:t> </a:t>
            </a:r>
            <a:r>
              <a:rPr lang="en-US" sz="950" spc="-20" dirty="0" err="1" smtClean="0">
                <a:latin typeface="Times New Roman"/>
                <a:cs typeface="Times New Roman"/>
              </a:rPr>
              <a:t>chất</a:t>
            </a:r>
            <a:r>
              <a:rPr lang="en-US" sz="950" spc="-20" dirty="0" smtClean="0">
                <a:latin typeface="Times New Roman"/>
                <a:cs typeface="Times New Roman"/>
              </a:rPr>
              <a:t> ma </a:t>
            </a:r>
            <a:r>
              <a:rPr lang="en-US" sz="950" spc="-20" dirty="0" err="1" smtClean="0">
                <a:latin typeface="Times New Roman"/>
                <a:cs typeface="Times New Roman"/>
              </a:rPr>
              <a:t>túy</a:t>
            </a:r>
            <a:r>
              <a:rPr lang="en-US" sz="950" spc="-20" dirty="0" smtClean="0">
                <a:latin typeface="Times New Roman"/>
                <a:cs typeface="Times New Roman"/>
              </a:rPr>
              <a:t>: </a:t>
            </a:r>
            <a:r>
              <a:rPr lang="en-US" sz="950" spc="-20" dirty="0" err="1" smtClean="0">
                <a:latin typeface="Times New Roman"/>
                <a:cs typeface="Times New Roman"/>
              </a:rPr>
              <a:t>hành</a:t>
            </a:r>
            <a:r>
              <a:rPr lang="en-US" sz="950" spc="-20" dirty="0" smtClean="0">
                <a:latin typeface="Times New Roman"/>
                <a:cs typeface="Times New Roman"/>
              </a:rPr>
              <a:t> vi </a:t>
            </a:r>
            <a:r>
              <a:rPr lang="en-US" sz="950" spc="-20" dirty="0" err="1" smtClean="0">
                <a:latin typeface="Times New Roman"/>
                <a:cs typeface="Times New Roman"/>
              </a:rPr>
              <a:t>thuyết</a:t>
            </a:r>
            <a:r>
              <a:rPr lang="en-US" sz="950" spc="-20" dirty="0" smtClean="0">
                <a:latin typeface="Times New Roman"/>
                <a:cs typeface="Times New Roman"/>
              </a:rPr>
              <a:t> </a:t>
            </a:r>
            <a:r>
              <a:rPr lang="en-US" sz="950" spc="-20" dirty="0" err="1" smtClean="0">
                <a:latin typeface="Times New Roman"/>
                <a:cs typeface="Times New Roman"/>
              </a:rPr>
              <a:t>phục</a:t>
            </a:r>
            <a:r>
              <a:rPr lang="en-US" sz="950" spc="-20" dirty="0" smtClean="0">
                <a:latin typeface="Times New Roman"/>
                <a:cs typeface="Times New Roman"/>
              </a:rPr>
              <a:t>, </a:t>
            </a:r>
            <a:r>
              <a:rPr lang="en-US" sz="950" spc="-20" dirty="0" err="1" smtClean="0">
                <a:latin typeface="Times New Roman"/>
                <a:cs typeface="Times New Roman"/>
              </a:rPr>
              <a:t>sư</a:t>
            </a:r>
            <a:r>
              <a:rPr lang="en-US" sz="950" spc="-20" dirty="0" smtClean="0">
                <a:latin typeface="Times New Roman"/>
                <a:cs typeface="Times New Roman"/>
              </a:rPr>
              <a:t>̉ </a:t>
            </a:r>
            <a:r>
              <a:rPr lang="en-US" sz="950" spc="-20" dirty="0" err="1" smtClean="0">
                <a:latin typeface="Times New Roman"/>
                <a:cs typeface="Times New Roman"/>
              </a:rPr>
              <a:t>dụng</a:t>
            </a:r>
            <a:r>
              <a:rPr lang="en-US" sz="950" spc="-20" dirty="0" smtClean="0">
                <a:latin typeface="Times New Roman"/>
                <a:cs typeface="Times New Roman"/>
              </a:rPr>
              <a:t> </a:t>
            </a:r>
            <a:r>
              <a:rPr lang="en-US" sz="950" spc="-20" dirty="0" err="1" smtClean="0">
                <a:latin typeface="Times New Roman"/>
                <a:cs typeface="Times New Roman"/>
              </a:rPr>
              <a:t>người</a:t>
            </a:r>
            <a:r>
              <a:rPr lang="en-US" sz="950" spc="-20" dirty="0" smtClean="0">
                <a:latin typeface="Times New Roman"/>
                <a:cs typeface="Times New Roman"/>
              </a:rPr>
              <a:t> </a:t>
            </a:r>
            <a:r>
              <a:rPr lang="en-US" sz="950" spc="-20" dirty="0" err="1" smtClean="0">
                <a:latin typeface="Times New Roman"/>
                <a:cs typeface="Times New Roman"/>
              </a:rPr>
              <a:t>khác</a:t>
            </a:r>
            <a:r>
              <a:rPr lang="en-US" sz="950" spc="-20" dirty="0" smtClean="0">
                <a:latin typeface="Times New Roman"/>
                <a:cs typeface="Times New Roman"/>
              </a:rPr>
              <a:t> </a:t>
            </a:r>
            <a:r>
              <a:rPr lang="en-US" sz="950" spc="-20" dirty="0" err="1" smtClean="0">
                <a:latin typeface="Times New Roman"/>
                <a:cs typeface="Times New Roman"/>
              </a:rPr>
              <a:t>sư</a:t>
            </a:r>
            <a:r>
              <a:rPr lang="en-US" sz="950" spc="-20" dirty="0" smtClean="0">
                <a:latin typeface="Times New Roman"/>
                <a:cs typeface="Times New Roman"/>
              </a:rPr>
              <a:t>̉ </a:t>
            </a:r>
            <a:r>
              <a:rPr lang="en-US" sz="950" spc="-20" dirty="0" err="1" smtClean="0">
                <a:latin typeface="Times New Roman"/>
                <a:cs typeface="Times New Roman"/>
              </a:rPr>
              <a:t>dụng</a:t>
            </a:r>
            <a:r>
              <a:rPr lang="en-US" sz="950" spc="-20" dirty="0" smtClean="0">
                <a:latin typeface="Times New Roman"/>
                <a:cs typeface="Times New Roman"/>
              </a:rPr>
              <a:t> </a:t>
            </a:r>
            <a:r>
              <a:rPr lang="en-US" sz="950" spc="-20" dirty="0" err="1" smtClean="0">
                <a:latin typeface="Times New Roman"/>
                <a:cs typeface="Times New Roman"/>
              </a:rPr>
              <a:t>trái</a:t>
            </a:r>
            <a:r>
              <a:rPr lang="en-US" sz="950" spc="-20" dirty="0">
                <a:latin typeface="Times New Roman"/>
                <a:cs typeface="Times New Roman"/>
              </a:rPr>
              <a:t> </a:t>
            </a:r>
            <a:r>
              <a:rPr lang="en-US" sz="950" spc="-20" dirty="0" err="1" smtClean="0">
                <a:latin typeface="Times New Roman"/>
                <a:cs typeface="Times New Roman"/>
              </a:rPr>
              <a:t>phép</a:t>
            </a:r>
            <a:r>
              <a:rPr lang="en-US" sz="950" spc="-20" dirty="0" smtClean="0">
                <a:latin typeface="Times New Roman"/>
                <a:cs typeface="Times New Roman"/>
              </a:rPr>
              <a:t> </a:t>
            </a:r>
            <a:r>
              <a:rPr lang="en-US" sz="950" spc="-20" dirty="0" err="1" smtClean="0">
                <a:latin typeface="Times New Roman"/>
                <a:cs typeface="Times New Roman"/>
              </a:rPr>
              <a:t>chất</a:t>
            </a:r>
            <a:r>
              <a:rPr lang="en-US" sz="950" spc="-20" dirty="0" smtClean="0">
                <a:latin typeface="Times New Roman"/>
                <a:cs typeface="Times New Roman"/>
              </a:rPr>
              <a:t> ma </a:t>
            </a:r>
            <a:r>
              <a:rPr lang="en-US" sz="950" spc="-20" dirty="0" err="1" smtClean="0">
                <a:latin typeface="Times New Roman"/>
                <a:cs typeface="Times New Roman"/>
              </a:rPr>
              <a:t>túy</a:t>
            </a:r>
            <a:endParaRPr sz="950" dirty="0">
              <a:latin typeface="Times New Roman"/>
              <a:cs typeface="Times New Roman"/>
            </a:endParaRPr>
          </a:p>
        </p:txBody>
      </p:sp>
      <p:sp>
        <p:nvSpPr>
          <p:cNvPr id="13" name="object 10"/>
          <p:cNvSpPr/>
          <p:nvPr/>
        </p:nvSpPr>
        <p:spPr>
          <a:xfrm>
            <a:off x="0" y="7050792"/>
            <a:ext cx="5346700"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r>
              <a:rPr lang="en-US" dirty="0" smtClean="0"/>
              <a:t> </a:t>
            </a:r>
            <a:endParaRPr dirty="0"/>
          </a:p>
        </p:txBody>
      </p:sp>
      <p:sp>
        <p:nvSpPr>
          <p:cNvPr id="14" name="object 10"/>
          <p:cNvSpPr/>
          <p:nvPr/>
        </p:nvSpPr>
        <p:spPr>
          <a:xfrm>
            <a:off x="-699" y="1109701"/>
            <a:ext cx="5343525" cy="299976"/>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5" name="object 9"/>
          <p:cNvSpPr txBox="1">
            <a:spLocks/>
          </p:cNvSpPr>
          <p:nvPr/>
        </p:nvSpPr>
        <p:spPr>
          <a:xfrm>
            <a:off x="857565" y="1027850"/>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 y="485"/>
            <a:ext cx="5346700" cy="7205980"/>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p:nvPr/>
        </p:nvSpPr>
        <p:spPr>
          <a:xfrm>
            <a:off x="2360027" y="432030"/>
            <a:ext cx="615315" cy="231140"/>
          </a:xfrm>
          <a:prstGeom prst="rect">
            <a:avLst/>
          </a:prstGeom>
        </p:spPr>
        <p:txBody>
          <a:bodyPr vert="horz" wrap="square" lIns="0" tIns="12700" rIns="0" bIns="0" rtlCol="0">
            <a:spAutoFit/>
          </a:bodyPr>
          <a:lstStyle/>
          <a:p>
            <a:pPr marL="12700">
              <a:lnSpc>
                <a:spcPct val="100000"/>
              </a:lnSpc>
              <a:spcBef>
                <a:spcPts val="100"/>
              </a:spcBef>
            </a:pPr>
            <a:r>
              <a:rPr sz="1350" spc="65" dirty="0">
                <a:solidFill>
                  <a:srgbClr val="8A1A1F"/>
                </a:solidFill>
                <a:latin typeface="Times New Roman"/>
                <a:cs typeface="Times New Roman"/>
              </a:rPr>
              <a:t>SO</a:t>
            </a:r>
            <a:r>
              <a:rPr sz="1350" dirty="0">
                <a:solidFill>
                  <a:srgbClr val="8A1A1F"/>
                </a:solidFill>
                <a:latin typeface="Times New Roman"/>
                <a:cs typeface="Times New Roman"/>
              </a:rPr>
              <a:t> </a:t>
            </a:r>
            <a:r>
              <a:rPr sz="1350" spc="-100" dirty="0">
                <a:solidFill>
                  <a:srgbClr val="971A1F"/>
                </a:solidFill>
                <a:latin typeface="Times New Roman"/>
                <a:cs typeface="Times New Roman"/>
              </a:rPr>
              <a:t>TAY</a:t>
            </a:r>
            <a:endParaRPr sz="1350" dirty="0">
              <a:latin typeface="Times New Roman"/>
              <a:cs typeface="Times New Roman"/>
            </a:endParaRPr>
          </a:p>
        </p:txBody>
      </p:sp>
      <p:sp>
        <p:nvSpPr>
          <p:cNvPr id="6" name="object 6"/>
          <p:cNvSpPr txBox="1">
            <a:spLocks noGrp="1"/>
          </p:cNvSpPr>
          <p:nvPr>
            <p:ph type="title"/>
          </p:nvPr>
        </p:nvSpPr>
        <p:spPr>
          <a:xfrm>
            <a:off x="595636" y="1675361"/>
            <a:ext cx="4072890" cy="505267"/>
          </a:xfrm>
          <a:prstGeom prst="rect">
            <a:avLst/>
          </a:prstGeom>
        </p:spPr>
        <p:txBody>
          <a:bodyPr vert="horz" wrap="square" lIns="0" tIns="12700" rIns="0" bIns="0" rtlCol="0">
            <a:spAutoFit/>
          </a:bodyPr>
          <a:lstStyle/>
          <a:p>
            <a:pPr marL="335280" marR="5080" indent="-323215" algn="l">
              <a:lnSpc>
                <a:spcPct val="100000"/>
              </a:lnSpc>
              <a:spcBef>
                <a:spcPts val="100"/>
              </a:spcBef>
            </a:pPr>
            <a:r>
              <a:rPr lang="en-US" sz="1600" b="1" spc="60" dirty="0" smtClean="0">
                <a:solidFill>
                  <a:srgbClr val="951A1C"/>
                </a:solidFill>
              </a:rPr>
              <a:t>MỘT SỐ BIỆN PHÁP PHÒNG,CHỐNG TỘI PHẠM VÀ TỆ NẠN MA TÚY</a:t>
            </a:r>
            <a:endParaRPr sz="1600" b="1" spc="-25" dirty="0">
              <a:solidFill>
                <a:srgbClr val="9C1A1F"/>
              </a:solidFill>
            </a:endParaRPr>
          </a:p>
        </p:txBody>
      </p:sp>
      <p:sp>
        <p:nvSpPr>
          <p:cNvPr id="7" name="object 7"/>
          <p:cNvSpPr txBox="1"/>
          <p:nvPr/>
        </p:nvSpPr>
        <p:spPr>
          <a:xfrm>
            <a:off x="682280" y="2507973"/>
            <a:ext cx="3950970" cy="3899978"/>
          </a:xfrm>
          <a:prstGeom prst="rect">
            <a:avLst/>
          </a:prstGeom>
        </p:spPr>
        <p:txBody>
          <a:bodyPr vert="horz" wrap="square" lIns="0" tIns="10795" rIns="0" bIns="0" rtlCol="0">
            <a:spAutoFit/>
          </a:bodyPr>
          <a:lstStyle/>
          <a:p>
            <a:pPr marL="12700" marR="344805" indent="-635" algn="just">
              <a:lnSpc>
                <a:spcPct val="100800"/>
              </a:lnSpc>
              <a:spcBef>
                <a:spcPts val="85"/>
              </a:spcBef>
            </a:pPr>
            <a:r>
              <a:rPr lang="en-US" sz="1300" spc="-20" dirty="0" smtClean="0">
                <a:latin typeface="Times New Roman"/>
                <a:cs typeface="Times New Roman"/>
              </a:rPr>
              <a:t>KHÔNG </a:t>
            </a:r>
            <a:r>
              <a:rPr lang="en-US" sz="1300" spc="-20" dirty="0" err="1" smtClean="0">
                <a:latin typeface="Times New Roman"/>
                <a:cs typeface="Times New Roman"/>
              </a:rPr>
              <a:t>sống</a:t>
            </a:r>
            <a:r>
              <a:rPr lang="en-US" sz="1300" spc="-20" dirty="0" smtClean="0">
                <a:latin typeface="Times New Roman"/>
                <a:cs typeface="Times New Roman"/>
              </a:rPr>
              <a:t> </a:t>
            </a:r>
            <a:r>
              <a:rPr lang="en-US" sz="1300" spc="-20" dirty="0" err="1" smtClean="0">
                <a:latin typeface="Times New Roman"/>
                <a:cs typeface="Times New Roman"/>
              </a:rPr>
              <a:t>buông</a:t>
            </a:r>
            <a:r>
              <a:rPr lang="en-US" sz="1300" spc="-20" dirty="0" smtClean="0">
                <a:latin typeface="Times New Roman"/>
                <a:cs typeface="Times New Roman"/>
              </a:rPr>
              <a:t> </a:t>
            </a:r>
            <a:r>
              <a:rPr lang="en-US" sz="1300" spc="-20" dirty="0" err="1" smtClean="0">
                <a:latin typeface="Times New Roman"/>
                <a:cs typeface="Times New Roman"/>
              </a:rPr>
              <a:t>tha</a:t>
            </a:r>
            <a:r>
              <a:rPr lang="en-US" sz="1300" spc="-20" dirty="0" smtClean="0">
                <a:latin typeface="Times New Roman"/>
                <a:cs typeface="Times New Roman"/>
              </a:rPr>
              <a:t>̉, </a:t>
            </a:r>
            <a:r>
              <a:rPr lang="en-US" sz="1300" spc="-20" dirty="0" err="1" smtClean="0">
                <a:latin typeface="Times New Roman"/>
                <a:cs typeface="Times New Roman"/>
              </a:rPr>
              <a:t>đua</a:t>
            </a:r>
            <a:r>
              <a:rPr lang="en-US" sz="1300" spc="-20" dirty="0" smtClean="0">
                <a:latin typeface="Times New Roman"/>
                <a:cs typeface="Times New Roman"/>
              </a:rPr>
              <a:t> </a:t>
            </a:r>
            <a:r>
              <a:rPr lang="en-US" sz="1300" spc="-20" dirty="0" err="1" smtClean="0">
                <a:latin typeface="Times New Roman"/>
                <a:cs typeface="Times New Roman"/>
              </a:rPr>
              <a:t>đòi</a:t>
            </a:r>
            <a:r>
              <a:rPr lang="en-US" sz="1300" spc="-20" dirty="0" smtClean="0">
                <a:latin typeface="Times New Roman"/>
                <a:cs typeface="Times New Roman"/>
              </a:rPr>
              <a:t>, </a:t>
            </a:r>
            <a:r>
              <a:rPr lang="en-US" sz="1300" spc="-20" dirty="0" err="1" smtClean="0">
                <a:latin typeface="Times New Roman"/>
                <a:cs typeface="Times New Roman"/>
              </a:rPr>
              <a:t>tránh</a:t>
            </a:r>
            <a:r>
              <a:rPr lang="en-US" sz="1300" spc="-20" dirty="0" smtClean="0">
                <a:latin typeface="Times New Roman"/>
                <a:cs typeface="Times New Roman"/>
              </a:rPr>
              <a:t> </a:t>
            </a:r>
            <a:r>
              <a:rPr lang="en-US" sz="1300" spc="-20" dirty="0" err="1" smtClean="0">
                <a:latin typeface="Times New Roman"/>
                <a:cs typeface="Times New Roman"/>
              </a:rPr>
              <a:t>xa</a:t>
            </a:r>
            <a:r>
              <a:rPr lang="en-US" sz="1300" spc="-20" dirty="0" smtClean="0">
                <a:latin typeface="Times New Roman"/>
                <a:cs typeface="Times New Roman"/>
              </a:rPr>
              <a:t> </a:t>
            </a:r>
            <a:r>
              <a:rPr lang="en-US" sz="1300" spc="-20" dirty="0" err="1" smtClean="0">
                <a:latin typeface="Times New Roman"/>
                <a:cs typeface="Times New Roman"/>
              </a:rPr>
              <a:t>những</a:t>
            </a:r>
            <a:r>
              <a:rPr lang="en-US" sz="1300" spc="-20" dirty="0" smtClean="0">
                <a:latin typeface="Times New Roman"/>
                <a:cs typeface="Times New Roman"/>
              </a:rPr>
              <a:t> </a:t>
            </a:r>
            <a:r>
              <a:rPr lang="en-US" sz="1300" spc="-20" dirty="0" err="1" smtClean="0">
                <a:latin typeface="Times New Roman"/>
                <a:cs typeface="Times New Roman"/>
              </a:rPr>
              <a:t>điểm</a:t>
            </a:r>
            <a:r>
              <a:rPr lang="en-US" sz="1300" spc="-20" dirty="0" smtClean="0">
                <a:latin typeface="Times New Roman"/>
                <a:cs typeface="Times New Roman"/>
              </a:rPr>
              <a:t> </a:t>
            </a:r>
            <a:r>
              <a:rPr lang="en-US" sz="1300" spc="-20" dirty="0" err="1" smtClean="0">
                <a:latin typeface="Times New Roman"/>
                <a:cs typeface="Times New Roman"/>
              </a:rPr>
              <a:t>tê</a:t>
            </a:r>
            <a:r>
              <a:rPr lang="en-US" sz="1300" spc="-20" dirty="0" smtClean="0">
                <a:latin typeface="Times New Roman"/>
                <a:cs typeface="Times New Roman"/>
              </a:rPr>
              <a:t>̣ </a:t>
            </a:r>
            <a:r>
              <a:rPr lang="en-US" sz="1300" spc="-20" dirty="0" err="1" smtClean="0">
                <a:latin typeface="Times New Roman"/>
                <a:cs typeface="Times New Roman"/>
              </a:rPr>
              <a:t>nạn</a:t>
            </a:r>
            <a:r>
              <a:rPr lang="en-US" sz="1300" spc="-20" dirty="0" smtClean="0">
                <a:latin typeface="Times New Roman"/>
                <a:cs typeface="Times New Roman"/>
              </a:rPr>
              <a:t>, an </a:t>
            </a:r>
            <a:r>
              <a:rPr lang="en-US" sz="1300" spc="-20" dirty="0" err="1" smtClean="0">
                <a:latin typeface="Times New Roman"/>
                <a:cs typeface="Times New Roman"/>
              </a:rPr>
              <a:t>chơi</a:t>
            </a:r>
            <a:r>
              <a:rPr lang="en-US" sz="1300" spc="-20" dirty="0" smtClean="0">
                <a:latin typeface="Times New Roman"/>
                <a:cs typeface="Times New Roman"/>
              </a:rPr>
              <a:t> </a:t>
            </a:r>
            <a:r>
              <a:rPr lang="en-US" sz="1300" spc="-20" dirty="0" err="1" smtClean="0">
                <a:latin typeface="Times New Roman"/>
                <a:cs typeface="Times New Roman"/>
              </a:rPr>
              <a:t>xa</a:t>
            </a:r>
            <a:r>
              <a:rPr lang="en-US" sz="1300" spc="-20" dirty="0" smtClean="0">
                <a:latin typeface="Times New Roman"/>
                <a:cs typeface="Times New Roman"/>
              </a:rPr>
              <a:t>̃ </a:t>
            </a:r>
            <a:r>
              <a:rPr lang="en-US" sz="1300" spc="-20" dirty="0" err="1" smtClean="0">
                <a:latin typeface="Times New Roman"/>
                <a:cs typeface="Times New Roman"/>
              </a:rPr>
              <a:t>hội</a:t>
            </a:r>
            <a:r>
              <a:rPr lang="en-US" sz="1300" spc="-20" dirty="0" smtClean="0">
                <a:latin typeface="Times New Roman"/>
                <a:cs typeface="Times New Roman"/>
              </a:rPr>
              <a:t>, </a:t>
            </a:r>
            <a:r>
              <a:rPr lang="en-US" sz="1300" spc="-20" dirty="0" err="1" smtClean="0">
                <a:latin typeface="Times New Roman"/>
                <a:cs typeface="Times New Roman"/>
              </a:rPr>
              <a:t>hạn</a:t>
            </a:r>
            <a:r>
              <a:rPr lang="en-US" sz="1300" spc="-20" dirty="0" smtClean="0">
                <a:latin typeface="Times New Roman"/>
                <a:cs typeface="Times New Roman"/>
              </a:rPr>
              <a:t> </a:t>
            </a:r>
            <a:r>
              <a:rPr lang="en-US" sz="1300" spc="-20" dirty="0" err="1" smtClean="0">
                <a:latin typeface="Times New Roman"/>
                <a:cs typeface="Times New Roman"/>
              </a:rPr>
              <a:t>chê</a:t>
            </a:r>
            <a:r>
              <a:rPr lang="en-US" sz="1300" spc="-20" dirty="0" smtClean="0">
                <a:latin typeface="Times New Roman"/>
                <a:cs typeface="Times New Roman"/>
              </a:rPr>
              <a:t>́ </a:t>
            </a:r>
            <a:r>
              <a:rPr lang="en-US" sz="1300" spc="-20" dirty="0" err="1" smtClean="0">
                <a:latin typeface="Times New Roman"/>
                <a:cs typeface="Times New Roman"/>
              </a:rPr>
              <a:t>tiếp</a:t>
            </a:r>
            <a:r>
              <a:rPr lang="en-US" sz="1300" spc="-20" dirty="0" smtClean="0">
                <a:latin typeface="Times New Roman"/>
                <a:cs typeface="Times New Roman"/>
              </a:rPr>
              <a:t> </a:t>
            </a:r>
            <a:r>
              <a:rPr lang="en-US" sz="1300" spc="-20" dirty="0" err="1" smtClean="0">
                <a:latin typeface="Times New Roman"/>
                <a:cs typeface="Times New Roman"/>
              </a:rPr>
              <a:t>xúc</a:t>
            </a:r>
            <a:r>
              <a:rPr lang="en-US" sz="1300" spc="-20" dirty="0" smtClean="0">
                <a:latin typeface="Times New Roman"/>
                <a:cs typeface="Times New Roman"/>
              </a:rPr>
              <a:t> </a:t>
            </a:r>
            <a:r>
              <a:rPr lang="en-US" sz="1300" spc="-20" dirty="0" err="1" smtClean="0">
                <a:latin typeface="Times New Roman"/>
                <a:cs typeface="Times New Roman"/>
              </a:rPr>
              <a:t>những</a:t>
            </a:r>
            <a:r>
              <a:rPr lang="en-US" sz="1300" spc="-20" dirty="0" smtClean="0">
                <a:latin typeface="Times New Roman"/>
                <a:cs typeface="Times New Roman"/>
              </a:rPr>
              <a:t> </a:t>
            </a:r>
            <a:r>
              <a:rPr lang="en-US" sz="1300" spc="-20" dirty="0" err="1" smtClean="0">
                <a:latin typeface="Times New Roman"/>
                <a:cs typeface="Times New Roman"/>
              </a:rPr>
              <a:t>người</a:t>
            </a:r>
            <a:r>
              <a:rPr lang="en-US" sz="1300" spc="-20" dirty="0" smtClean="0">
                <a:latin typeface="Times New Roman"/>
                <a:cs typeface="Times New Roman"/>
              </a:rPr>
              <a:t> </a:t>
            </a:r>
            <a:r>
              <a:rPr lang="en-US" sz="1300" spc="-20" dirty="0" err="1" smtClean="0">
                <a:latin typeface="Times New Roman"/>
                <a:cs typeface="Times New Roman"/>
              </a:rPr>
              <a:t>bạn</a:t>
            </a:r>
            <a:r>
              <a:rPr lang="en-US" sz="1300" spc="-20" dirty="0" smtClean="0">
                <a:latin typeface="Times New Roman"/>
                <a:cs typeface="Times New Roman"/>
              </a:rPr>
              <a:t> </a:t>
            </a:r>
            <a:r>
              <a:rPr lang="en-US" sz="1300" spc="-20" dirty="0" err="1" smtClean="0">
                <a:latin typeface="Times New Roman"/>
                <a:cs typeface="Times New Roman"/>
              </a:rPr>
              <a:t>xấu</a:t>
            </a:r>
            <a:r>
              <a:rPr lang="en-US" sz="1300" spc="-20" dirty="0" smtClean="0">
                <a:latin typeface="Times New Roman"/>
                <a:cs typeface="Times New Roman"/>
              </a:rPr>
              <a:t> </a:t>
            </a:r>
            <a:r>
              <a:rPr lang="en-US" sz="1300" spc="-20" dirty="0" err="1" smtClean="0">
                <a:latin typeface="Times New Roman"/>
                <a:cs typeface="Times New Roman"/>
              </a:rPr>
              <a:t>liên</a:t>
            </a:r>
            <a:r>
              <a:rPr lang="en-US" sz="1300" spc="-20" dirty="0" smtClean="0">
                <a:latin typeface="Times New Roman"/>
                <a:cs typeface="Times New Roman"/>
              </a:rPr>
              <a:t> </a:t>
            </a:r>
            <a:r>
              <a:rPr lang="en-US" sz="1300" spc="-20" dirty="0" err="1" smtClean="0">
                <a:latin typeface="Times New Roman"/>
                <a:cs typeface="Times New Roman"/>
              </a:rPr>
              <a:t>quan</a:t>
            </a:r>
            <a:r>
              <a:rPr lang="en-US" sz="1300" spc="-20" dirty="0" smtClean="0">
                <a:latin typeface="Times New Roman"/>
                <a:cs typeface="Times New Roman"/>
              </a:rPr>
              <a:t> </a:t>
            </a:r>
            <a:r>
              <a:rPr lang="en-US" sz="1300" spc="-20" dirty="0" err="1" smtClean="0">
                <a:latin typeface="Times New Roman"/>
                <a:cs typeface="Times New Roman"/>
              </a:rPr>
              <a:t>đến</a:t>
            </a:r>
            <a:r>
              <a:rPr lang="en-US" sz="1300" spc="-20" dirty="0" smtClean="0">
                <a:latin typeface="Times New Roman"/>
                <a:cs typeface="Times New Roman"/>
              </a:rPr>
              <a:t> ma </a:t>
            </a:r>
            <a:r>
              <a:rPr lang="en-US" sz="1300" spc="-20" dirty="0" err="1" smtClean="0">
                <a:latin typeface="Times New Roman"/>
                <a:cs typeface="Times New Roman"/>
              </a:rPr>
              <a:t>túy</a:t>
            </a:r>
            <a:endParaRPr sz="1300" dirty="0">
              <a:latin typeface="Times New Roman"/>
              <a:cs typeface="Times New Roman"/>
            </a:endParaRPr>
          </a:p>
          <a:p>
            <a:pPr>
              <a:lnSpc>
                <a:spcPct val="100000"/>
              </a:lnSpc>
              <a:spcBef>
                <a:spcPts val="1240"/>
              </a:spcBef>
            </a:pPr>
            <a:endParaRPr sz="1300" dirty="0">
              <a:latin typeface="Times New Roman"/>
              <a:cs typeface="Times New Roman"/>
            </a:endParaRPr>
          </a:p>
          <a:p>
            <a:pPr marL="342265" marR="5080" indent="-1905" algn="just">
              <a:lnSpc>
                <a:spcPct val="100000"/>
              </a:lnSpc>
            </a:pPr>
            <a:r>
              <a:rPr lang="en-US" sz="1300" spc="-20" dirty="0" err="1" smtClean="0">
                <a:latin typeface="Times New Roman"/>
                <a:cs typeface="Times New Roman"/>
              </a:rPr>
              <a:t>Nâng</a:t>
            </a:r>
            <a:r>
              <a:rPr lang="en-US" sz="1300" spc="-20" dirty="0" smtClean="0">
                <a:latin typeface="Times New Roman"/>
                <a:cs typeface="Times New Roman"/>
              </a:rPr>
              <a:t> </a:t>
            </a:r>
            <a:r>
              <a:rPr lang="en-US" sz="1300" spc="-20" dirty="0" err="1" smtClean="0">
                <a:latin typeface="Times New Roman"/>
                <a:cs typeface="Times New Roman"/>
              </a:rPr>
              <a:t>cao</a:t>
            </a:r>
            <a:r>
              <a:rPr lang="en-US" sz="1300" spc="-20" dirty="0" smtClean="0">
                <a:latin typeface="Times New Roman"/>
                <a:cs typeface="Times New Roman"/>
              </a:rPr>
              <a:t> </a:t>
            </a:r>
            <a:r>
              <a:rPr lang="en-US" sz="1300" spc="-20" dirty="0" err="1" smtClean="0">
                <a:latin typeface="Times New Roman"/>
                <a:cs typeface="Times New Roman"/>
              </a:rPr>
              <a:t>cảnh</a:t>
            </a:r>
            <a:r>
              <a:rPr lang="en-US" sz="1300" spc="-20" dirty="0" smtClean="0">
                <a:latin typeface="Times New Roman"/>
                <a:cs typeface="Times New Roman"/>
              </a:rPr>
              <a:t> </a:t>
            </a:r>
            <a:r>
              <a:rPr lang="en-US" sz="1300" spc="-20" dirty="0" err="1" smtClean="0">
                <a:latin typeface="Times New Roman"/>
                <a:cs typeface="Times New Roman"/>
              </a:rPr>
              <a:t>giác</a:t>
            </a:r>
            <a:r>
              <a:rPr lang="en-US" sz="1300" spc="-20" dirty="0" smtClean="0">
                <a:latin typeface="Times New Roman"/>
                <a:cs typeface="Times New Roman"/>
              </a:rPr>
              <a:t> </a:t>
            </a:r>
            <a:r>
              <a:rPr lang="en-US" sz="1300" spc="-20" dirty="0" err="1" smtClean="0">
                <a:latin typeface="Times New Roman"/>
                <a:cs typeface="Times New Roman"/>
              </a:rPr>
              <a:t>trước</a:t>
            </a:r>
            <a:r>
              <a:rPr lang="en-US" sz="1300" spc="-20" dirty="0" smtClean="0">
                <a:latin typeface="Times New Roman"/>
                <a:cs typeface="Times New Roman"/>
              </a:rPr>
              <a:t> </a:t>
            </a:r>
            <a:r>
              <a:rPr lang="en-US" sz="1300" spc="-20" dirty="0" err="1" smtClean="0">
                <a:latin typeface="Times New Roman"/>
                <a:cs typeface="Times New Roman"/>
              </a:rPr>
              <a:t>sư</a:t>
            </a:r>
            <a:r>
              <a:rPr lang="en-US" sz="1300" spc="-20" dirty="0" smtClean="0">
                <a:latin typeface="Times New Roman"/>
                <a:cs typeface="Times New Roman"/>
              </a:rPr>
              <a:t>̣ dụ </a:t>
            </a:r>
            <a:r>
              <a:rPr lang="en-US" sz="1300" spc="-20" dirty="0" err="1" smtClean="0">
                <a:latin typeface="Times New Roman"/>
                <a:cs typeface="Times New Roman"/>
              </a:rPr>
              <a:t>dô</a:t>
            </a:r>
            <a:r>
              <a:rPr lang="en-US" sz="1300" spc="-20" dirty="0" smtClean="0">
                <a:latin typeface="Times New Roman"/>
                <a:cs typeface="Times New Roman"/>
              </a:rPr>
              <a:t>̃, </a:t>
            </a:r>
            <a:r>
              <a:rPr lang="en-US" sz="1300" spc="-20" dirty="0" err="1" smtClean="0">
                <a:latin typeface="Times New Roman"/>
                <a:cs typeface="Times New Roman"/>
              </a:rPr>
              <a:t>lỗi</a:t>
            </a:r>
            <a:r>
              <a:rPr lang="en-US" sz="1300" spc="-20" dirty="0" smtClean="0">
                <a:latin typeface="Times New Roman"/>
                <a:cs typeface="Times New Roman"/>
              </a:rPr>
              <a:t> </a:t>
            </a:r>
            <a:r>
              <a:rPr lang="en-US" sz="1300" spc="-20" dirty="0" err="1" smtClean="0">
                <a:latin typeface="Times New Roman"/>
                <a:cs typeface="Times New Roman"/>
              </a:rPr>
              <a:t>kéo</a:t>
            </a:r>
            <a:r>
              <a:rPr lang="en-US" sz="1300" spc="-20" dirty="0" smtClean="0">
                <a:latin typeface="Times New Roman"/>
                <a:cs typeface="Times New Roman"/>
              </a:rPr>
              <a:t> </a:t>
            </a:r>
            <a:r>
              <a:rPr lang="en-US" sz="1300" spc="-20" dirty="0" err="1" smtClean="0">
                <a:latin typeface="Times New Roman"/>
                <a:cs typeface="Times New Roman"/>
              </a:rPr>
              <a:t>của</a:t>
            </a:r>
            <a:r>
              <a:rPr lang="en-US" sz="1300" spc="-20" dirty="0" smtClean="0">
                <a:latin typeface="Times New Roman"/>
                <a:cs typeface="Times New Roman"/>
              </a:rPr>
              <a:t> </a:t>
            </a:r>
            <a:r>
              <a:rPr lang="en-US" sz="1300" spc="-20" dirty="0" err="1" smtClean="0">
                <a:latin typeface="Times New Roman"/>
                <a:cs typeface="Times New Roman"/>
              </a:rPr>
              <a:t>ke</a:t>
            </a:r>
            <a:r>
              <a:rPr lang="en-US" sz="1300" spc="-20" dirty="0" smtClean="0">
                <a:latin typeface="Times New Roman"/>
                <a:cs typeface="Times New Roman"/>
              </a:rPr>
              <a:t>̉ </a:t>
            </a:r>
            <a:r>
              <a:rPr lang="en-US" sz="1300" spc="-20" dirty="0" err="1" smtClean="0">
                <a:latin typeface="Times New Roman"/>
                <a:cs typeface="Times New Roman"/>
              </a:rPr>
              <a:t>xấu</a:t>
            </a:r>
            <a:r>
              <a:rPr lang="en-US" sz="1300" spc="-20" dirty="0" smtClean="0">
                <a:latin typeface="Times New Roman"/>
                <a:cs typeface="Times New Roman"/>
              </a:rPr>
              <a:t>, </a:t>
            </a:r>
            <a:r>
              <a:rPr lang="en-US" sz="1300" spc="-20" dirty="0" err="1" smtClean="0">
                <a:latin typeface="Times New Roman"/>
                <a:cs typeface="Times New Roman"/>
              </a:rPr>
              <a:t>tạo</a:t>
            </a:r>
            <a:r>
              <a:rPr lang="en-US" sz="1300" spc="-20" dirty="0" smtClean="0">
                <a:latin typeface="Times New Roman"/>
                <a:cs typeface="Times New Roman"/>
              </a:rPr>
              <a:t> </a:t>
            </a:r>
            <a:r>
              <a:rPr lang="en-US" sz="1300" spc="-20" dirty="0" err="1" smtClean="0">
                <a:latin typeface="Times New Roman"/>
                <a:cs typeface="Times New Roman"/>
              </a:rPr>
              <a:t>sức</a:t>
            </a:r>
            <a:r>
              <a:rPr lang="en-US" sz="1300" spc="-20" dirty="0" smtClean="0">
                <a:latin typeface="Times New Roman"/>
                <a:cs typeface="Times New Roman"/>
              </a:rPr>
              <a:t> </a:t>
            </a:r>
            <a:r>
              <a:rPr lang="en-US" sz="1300" spc="-20" dirty="0" err="1" smtClean="0">
                <a:latin typeface="Times New Roman"/>
                <a:cs typeface="Times New Roman"/>
              </a:rPr>
              <a:t>đê</a:t>
            </a:r>
            <a:r>
              <a:rPr lang="en-US" sz="1300" spc="-20" dirty="0" smtClean="0">
                <a:latin typeface="Times New Roman"/>
                <a:cs typeface="Times New Roman"/>
              </a:rPr>
              <a:t>̀ </a:t>
            </a:r>
            <a:r>
              <a:rPr lang="en-US" sz="1300" spc="-20" dirty="0" err="1" smtClean="0">
                <a:latin typeface="Times New Roman"/>
                <a:cs typeface="Times New Roman"/>
              </a:rPr>
              <a:t>kháng</a:t>
            </a:r>
            <a:r>
              <a:rPr lang="en-US" sz="1300" spc="-20" dirty="0" smtClean="0">
                <a:latin typeface="Times New Roman"/>
                <a:cs typeface="Times New Roman"/>
              </a:rPr>
              <a:t> </a:t>
            </a:r>
            <a:r>
              <a:rPr lang="en-US" sz="1300" spc="-20" dirty="0" err="1" smtClean="0">
                <a:latin typeface="Times New Roman"/>
                <a:cs typeface="Times New Roman"/>
              </a:rPr>
              <a:t>cho</a:t>
            </a:r>
            <a:r>
              <a:rPr lang="en-US" sz="1300" spc="-20" dirty="0" smtClean="0">
                <a:latin typeface="Times New Roman"/>
                <a:cs typeface="Times New Roman"/>
              </a:rPr>
              <a:t> </a:t>
            </a:r>
            <a:r>
              <a:rPr lang="en-US" sz="1300" spc="-20" dirty="0" err="1" smtClean="0">
                <a:latin typeface="Times New Roman"/>
                <a:cs typeface="Times New Roman"/>
              </a:rPr>
              <a:t>bản</a:t>
            </a:r>
            <a:r>
              <a:rPr lang="en-US" sz="1300" spc="-20" dirty="0" smtClean="0">
                <a:latin typeface="Times New Roman"/>
                <a:cs typeface="Times New Roman"/>
              </a:rPr>
              <a:t> </a:t>
            </a:r>
            <a:r>
              <a:rPr lang="en-US" sz="1300" spc="-20" dirty="0" err="1" smtClean="0">
                <a:latin typeface="Times New Roman"/>
                <a:cs typeface="Times New Roman"/>
              </a:rPr>
              <a:t>thân</a:t>
            </a:r>
            <a:r>
              <a:rPr lang="en-US" sz="1300" spc="-20" dirty="0" smtClean="0">
                <a:latin typeface="Times New Roman"/>
                <a:cs typeface="Times New Roman"/>
              </a:rPr>
              <a:t>, </a:t>
            </a:r>
            <a:r>
              <a:rPr lang="en-US" sz="1300" spc="-20" dirty="0" err="1" smtClean="0">
                <a:latin typeface="Times New Roman"/>
                <a:cs typeface="Times New Roman"/>
              </a:rPr>
              <a:t>không</a:t>
            </a:r>
            <a:r>
              <a:rPr lang="en-US" sz="1300" spc="-20" dirty="0" smtClean="0">
                <a:latin typeface="Times New Roman"/>
                <a:cs typeface="Times New Roman"/>
              </a:rPr>
              <a:t> </a:t>
            </a:r>
            <a:r>
              <a:rPr lang="en-US" sz="1300" spc="-20" dirty="0" err="1" smtClean="0">
                <a:latin typeface="Times New Roman"/>
                <a:cs typeface="Times New Roman"/>
              </a:rPr>
              <a:t>tàng</a:t>
            </a:r>
            <a:r>
              <a:rPr lang="en-US" sz="1300" spc="-20" dirty="0" smtClean="0">
                <a:latin typeface="Times New Roman"/>
                <a:cs typeface="Times New Roman"/>
              </a:rPr>
              <a:t> </a:t>
            </a:r>
            <a:r>
              <a:rPr lang="en-US" sz="1300" spc="-20" dirty="0" err="1" smtClean="0">
                <a:latin typeface="Times New Roman"/>
                <a:cs typeface="Times New Roman"/>
              </a:rPr>
              <a:t>trư</a:t>
            </a:r>
            <a:r>
              <a:rPr lang="en-US" sz="1300" spc="-20" dirty="0" smtClean="0">
                <a:latin typeface="Times New Roman"/>
                <a:cs typeface="Times New Roman"/>
              </a:rPr>
              <a:t>̃, </a:t>
            </a:r>
            <a:r>
              <a:rPr lang="en-US" sz="1300" spc="-20" dirty="0" err="1" smtClean="0">
                <a:latin typeface="Times New Roman"/>
                <a:cs typeface="Times New Roman"/>
              </a:rPr>
              <a:t>thư</a:t>
            </a:r>
            <a:r>
              <a:rPr lang="en-US" sz="1300" spc="-20" dirty="0" smtClean="0">
                <a:latin typeface="Times New Roman"/>
                <a:cs typeface="Times New Roman"/>
              </a:rPr>
              <a:t>̉ ma </a:t>
            </a:r>
            <a:r>
              <a:rPr lang="en-US" sz="1300" spc="-20" dirty="0" err="1" smtClean="0">
                <a:latin typeface="Times New Roman"/>
                <a:cs typeface="Times New Roman"/>
              </a:rPr>
              <a:t>túy</a:t>
            </a:r>
            <a:r>
              <a:rPr lang="en-US" sz="1300" spc="-20" dirty="0" smtClean="0">
                <a:latin typeface="Times New Roman"/>
                <a:cs typeface="Times New Roman"/>
              </a:rPr>
              <a:t> dù chỉ </a:t>
            </a:r>
            <a:r>
              <a:rPr lang="en-US" sz="1300" spc="-20" dirty="0" err="1" smtClean="0">
                <a:latin typeface="Times New Roman"/>
                <a:cs typeface="Times New Roman"/>
              </a:rPr>
              <a:t>một</a:t>
            </a:r>
            <a:r>
              <a:rPr lang="en-US" sz="1300" spc="-20" dirty="0" smtClean="0">
                <a:latin typeface="Times New Roman"/>
                <a:cs typeface="Times New Roman"/>
              </a:rPr>
              <a:t> </a:t>
            </a:r>
            <a:r>
              <a:rPr lang="en-US" sz="1300" spc="-20" dirty="0" err="1" smtClean="0">
                <a:latin typeface="Times New Roman"/>
                <a:cs typeface="Times New Roman"/>
              </a:rPr>
              <a:t>lần</a:t>
            </a:r>
            <a:r>
              <a:rPr lang="en-US" sz="1300" spc="-20" dirty="0" smtClean="0">
                <a:latin typeface="Times New Roman"/>
                <a:cs typeface="Times New Roman"/>
              </a:rPr>
              <a:t>. </a:t>
            </a:r>
            <a:r>
              <a:rPr lang="en-US" sz="1300" spc="-20" dirty="0" err="1" smtClean="0">
                <a:latin typeface="Times New Roman"/>
                <a:cs typeface="Times New Roman"/>
              </a:rPr>
              <a:t>Khi</a:t>
            </a:r>
            <a:r>
              <a:rPr lang="en-US" sz="1300" spc="-20" dirty="0" smtClean="0">
                <a:latin typeface="Times New Roman"/>
                <a:cs typeface="Times New Roman"/>
              </a:rPr>
              <a:t> </a:t>
            </a:r>
            <a:r>
              <a:rPr lang="en-US" sz="1300" spc="-20" dirty="0" err="1" smtClean="0">
                <a:latin typeface="Times New Roman"/>
                <a:cs typeface="Times New Roman"/>
              </a:rPr>
              <a:t>phát</a:t>
            </a:r>
            <a:r>
              <a:rPr lang="en-US" sz="1300" spc="-20" dirty="0" smtClean="0">
                <a:latin typeface="Times New Roman"/>
                <a:cs typeface="Times New Roman"/>
              </a:rPr>
              <a:t> </a:t>
            </a:r>
            <a:r>
              <a:rPr lang="en-US" sz="1300" spc="-20" dirty="0" err="1" smtClean="0">
                <a:latin typeface="Times New Roman"/>
                <a:cs typeface="Times New Roman"/>
              </a:rPr>
              <a:t>hiện</a:t>
            </a:r>
            <a:r>
              <a:rPr lang="en-US" sz="1300" spc="-20" dirty="0" smtClean="0">
                <a:latin typeface="Times New Roman"/>
                <a:cs typeface="Times New Roman"/>
              </a:rPr>
              <a:t> </a:t>
            </a:r>
            <a:r>
              <a:rPr lang="en-US" sz="1300" spc="-20" dirty="0" err="1" smtClean="0">
                <a:latin typeface="Times New Roman"/>
                <a:cs typeface="Times New Roman"/>
              </a:rPr>
              <a:t>các</a:t>
            </a:r>
            <a:r>
              <a:rPr lang="en-US" sz="1300" spc="-20" dirty="0" smtClean="0">
                <a:latin typeface="Times New Roman"/>
                <a:cs typeface="Times New Roman"/>
              </a:rPr>
              <a:t> vi </a:t>
            </a:r>
            <a:r>
              <a:rPr lang="en-US" sz="1300" spc="-20" dirty="0" err="1" smtClean="0">
                <a:latin typeface="Times New Roman"/>
                <a:cs typeface="Times New Roman"/>
              </a:rPr>
              <a:t>phạm</a:t>
            </a:r>
            <a:r>
              <a:rPr lang="en-US" sz="1300" spc="-20" dirty="0" smtClean="0">
                <a:latin typeface="Times New Roman"/>
                <a:cs typeface="Times New Roman"/>
              </a:rPr>
              <a:t> </a:t>
            </a:r>
            <a:r>
              <a:rPr lang="en-US" sz="1300" spc="-20" dirty="0" err="1" smtClean="0">
                <a:latin typeface="Times New Roman"/>
                <a:cs typeface="Times New Roman"/>
              </a:rPr>
              <a:t>liên</a:t>
            </a:r>
            <a:r>
              <a:rPr lang="en-US" sz="1300" spc="-20" dirty="0" smtClean="0">
                <a:latin typeface="Times New Roman"/>
                <a:cs typeface="Times New Roman"/>
              </a:rPr>
              <a:t> </a:t>
            </a:r>
            <a:r>
              <a:rPr lang="en-US" sz="1300" spc="-20" dirty="0" err="1" smtClean="0">
                <a:latin typeface="Times New Roman"/>
                <a:cs typeface="Times New Roman"/>
              </a:rPr>
              <a:t>quan</a:t>
            </a:r>
            <a:r>
              <a:rPr lang="en-US" sz="1300" spc="-20" dirty="0" smtClean="0">
                <a:latin typeface="Times New Roman"/>
                <a:cs typeface="Times New Roman"/>
              </a:rPr>
              <a:t> </a:t>
            </a:r>
            <a:r>
              <a:rPr lang="en-US" sz="1300" spc="-20" dirty="0" err="1" smtClean="0">
                <a:latin typeface="Times New Roman"/>
                <a:cs typeface="Times New Roman"/>
              </a:rPr>
              <a:t>đến</a:t>
            </a:r>
            <a:r>
              <a:rPr lang="en-US" sz="1300" spc="-20" dirty="0" smtClean="0">
                <a:latin typeface="Times New Roman"/>
                <a:cs typeface="Times New Roman"/>
              </a:rPr>
              <a:t> ma </a:t>
            </a:r>
            <a:r>
              <a:rPr lang="en-US" sz="1300" spc="-20" dirty="0" err="1" smtClean="0">
                <a:latin typeface="Times New Roman"/>
                <a:cs typeface="Times New Roman"/>
              </a:rPr>
              <a:t>túy</a:t>
            </a:r>
            <a:r>
              <a:rPr lang="en-US" sz="1300" spc="-20" dirty="0" smtClean="0">
                <a:latin typeface="Times New Roman"/>
                <a:cs typeface="Times New Roman"/>
              </a:rPr>
              <a:t>, </a:t>
            </a:r>
            <a:r>
              <a:rPr lang="en-US" sz="1300" spc="-20" dirty="0" err="1" smtClean="0">
                <a:latin typeface="Times New Roman"/>
                <a:cs typeface="Times New Roman"/>
              </a:rPr>
              <a:t>cần</a:t>
            </a:r>
            <a:r>
              <a:rPr lang="en-US" sz="1300" spc="-20" dirty="0" smtClean="0">
                <a:latin typeface="Times New Roman"/>
                <a:cs typeface="Times New Roman"/>
              </a:rPr>
              <a:t> </a:t>
            </a:r>
            <a:r>
              <a:rPr lang="en-US" sz="1300" spc="-20" dirty="0" err="1" smtClean="0">
                <a:latin typeface="Times New Roman"/>
                <a:cs typeface="Times New Roman"/>
              </a:rPr>
              <a:t>báo</a:t>
            </a:r>
            <a:r>
              <a:rPr lang="en-US" sz="1300" spc="-20" dirty="0" smtClean="0">
                <a:latin typeface="Times New Roman"/>
                <a:cs typeface="Times New Roman"/>
              </a:rPr>
              <a:t> </a:t>
            </a:r>
            <a:r>
              <a:rPr lang="en-US" sz="1300" spc="-20" dirty="0" err="1" smtClean="0">
                <a:latin typeface="Times New Roman"/>
                <a:cs typeface="Times New Roman"/>
              </a:rPr>
              <a:t>ngay</a:t>
            </a:r>
            <a:r>
              <a:rPr lang="en-US" sz="1300" spc="-20" dirty="0" smtClean="0">
                <a:latin typeface="Times New Roman"/>
                <a:cs typeface="Times New Roman"/>
              </a:rPr>
              <a:t> </a:t>
            </a:r>
            <a:r>
              <a:rPr lang="en-US" sz="1300" spc="-20" dirty="0" err="1" smtClean="0">
                <a:latin typeface="Times New Roman"/>
                <a:cs typeface="Times New Roman"/>
              </a:rPr>
              <a:t>cho</a:t>
            </a:r>
            <a:r>
              <a:rPr lang="en-US" sz="1300" spc="-20" dirty="0" smtClean="0">
                <a:latin typeface="Times New Roman"/>
                <a:cs typeface="Times New Roman"/>
              </a:rPr>
              <a:t> </a:t>
            </a:r>
            <a:r>
              <a:rPr lang="en-US" sz="1300" spc="-20" dirty="0" err="1" smtClean="0">
                <a:latin typeface="Times New Roman"/>
                <a:cs typeface="Times New Roman"/>
              </a:rPr>
              <a:t>cơ</a:t>
            </a:r>
            <a:r>
              <a:rPr lang="en-US" sz="1300" spc="-20" dirty="0" smtClean="0">
                <a:latin typeface="Times New Roman"/>
                <a:cs typeface="Times New Roman"/>
              </a:rPr>
              <a:t> </a:t>
            </a:r>
            <a:r>
              <a:rPr lang="en-US" sz="1300" spc="-20" dirty="0" err="1" smtClean="0">
                <a:latin typeface="Times New Roman"/>
                <a:cs typeface="Times New Roman"/>
              </a:rPr>
              <a:t>quan</a:t>
            </a:r>
            <a:r>
              <a:rPr lang="en-US" sz="1300" spc="-20" dirty="0" smtClean="0">
                <a:latin typeface="Times New Roman"/>
                <a:cs typeface="Times New Roman"/>
              </a:rPr>
              <a:t> </a:t>
            </a:r>
            <a:r>
              <a:rPr lang="en-US" sz="1300" spc="-20" dirty="0" err="1" smtClean="0">
                <a:latin typeface="Times New Roman"/>
                <a:cs typeface="Times New Roman"/>
              </a:rPr>
              <a:t>chức</a:t>
            </a:r>
            <a:r>
              <a:rPr lang="en-US" sz="1300" spc="-20" dirty="0" smtClean="0">
                <a:latin typeface="Times New Roman"/>
                <a:cs typeface="Times New Roman"/>
              </a:rPr>
              <a:t> </a:t>
            </a:r>
            <a:r>
              <a:rPr lang="en-US" sz="1300" spc="-20" dirty="0" err="1" smtClean="0">
                <a:latin typeface="Times New Roman"/>
                <a:cs typeface="Times New Roman"/>
              </a:rPr>
              <a:t>năng</a:t>
            </a:r>
            <a:endParaRPr sz="1300" dirty="0">
              <a:latin typeface="Times New Roman"/>
              <a:cs typeface="Times New Roman"/>
            </a:endParaRPr>
          </a:p>
          <a:p>
            <a:pPr>
              <a:lnSpc>
                <a:spcPct val="100000"/>
              </a:lnSpc>
              <a:spcBef>
                <a:spcPts val="545"/>
              </a:spcBef>
            </a:pPr>
            <a:endParaRPr sz="1300" dirty="0">
              <a:latin typeface="Times New Roman"/>
              <a:cs typeface="Times New Roman"/>
            </a:endParaRPr>
          </a:p>
          <a:p>
            <a:pPr marL="13335" marR="341630" indent="-1270" algn="just">
              <a:lnSpc>
                <a:spcPct val="100000"/>
              </a:lnSpc>
            </a:pPr>
            <a:r>
              <a:rPr lang="en-US" sz="1300" spc="-20" dirty="0" smtClean="0">
                <a:latin typeface="Times New Roman"/>
                <a:cs typeface="Times New Roman"/>
              </a:rPr>
              <a:t>Có ý </a:t>
            </a:r>
            <a:r>
              <a:rPr lang="en-US" sz="1300" spc="-20" dirty="0" err="1" smtClean="0">
                <a:latin typeface="Times New Roman"/>
                <a:cs typeface="Times New Roman"/>
              </a:rPr>
              <a:t>thức</a:t>
            </a:r>
            <a:r>
              <a:rPr lang="en-US" sz="1300" spc="-20" dirty="0" smtClean="0">
                <a:latin typeface="Times New Roman"/>
                <a:cs typeface="Times New Roman"/>
              </a:rPr>
              <a:t> </a:t>
            </a:r>
            <a:r>
              <a:rPr lang="en-US" sz="1300" spc="-20" dirty="0" err="1" smtClean="0">
                <a:latin typeface="Times New Roman"/>
                <a:cs typeface="Times New Roman"/>
              </a:rPr>
              <a:t>vượt</a:t>
            </a:r>
            <a:r>
              <a:rPr lang="en-US" sz="1300" spc="-20" dirty="0" smtClean="0">
                <a:latin typeface="Times New Roman"/>
                <a:cs typeface="Times New Roman"/>
              </a:rPr>
              <a:t> </a:t>
            </a:r>
            <a:r>
              <a:rPr lang="en-US" sz="1300" spc="-20" dirty="0" err="1" smtClean="0">
                <a:latin typeface="Times New Roman"/>
                <a:cs typeface="Times New Roman"/>
              </a:rPr>
              <a:t>lên</a:t>
            </a:r>
            <a:r>
              <a:rPr lang="en-US" sz="1300" spc="-20" dirty="0" smtClean="0">
                <a:latin typeface="Times New Roman"/>
                <a:cs typeface="Times New Roman"/>
              </a:rPr>
              <a:t> </a:t>
            </a:r>
            <a:r>
              <a:rPr lang="en-US" sz="1300" spc="-20" dirty="0" err="1" smtClean="0">
                <a:latin typeface="Times New Roman"/>
                <a:cs typeface="Times New Roman"/>
              </a:rPr>
              <a:t>trong</a:t>
            </a:r>
            <a:r>
              <a:rPr lang="en-US" sz="1300" spc="-20" dirty="0" smtClean="0">
                <a:latin typeface="Times New Roman"/>
                <a:cs typeface="Times New Roman"/>
              </a:rPr>
              <a:t> </a:t>
            </a:r>
            <a:r>
              <a:rPr lang="en-US" sz="1300" spc="-20" dirty="0" err="1" smtClean="0">
                <a:latin typeface="Times New Roman"/>
                <a:cs typeface="Times New Roman"/>
              </a:rPr>
              <a:t>cuộc</a:t>
            </a:r>
            <a:r>
              <a:rPr lang="en-US" sz="1300" spc="-20" dirty="0" smtClean="0">
                <a:latin typeface="Times New Roman"/>
                <a:cs typeface="Times New Roman"/>
              </a:rPr>
              <a:t> </a:t>
            </a:r>
            <a:r>
              <a:rPr lang="en-US" sz="1300" spc="-20" dirty="0" err="1" smtClean="0">
                <a:latin typeface="Times New Roman"/>
                <a:cs typeface="Times New Roman"/>
              </a:rPr>
              <a:t>sống</a:t>
            </a:r>
            <a:r>
              <a:rPr lang="en-US" sz="1300" spc="-20" dirty="0" smtClean="0">
                <a:latin typeface="Times New Roman"/>
                <a:cs typeface="Times New Roman"/>
              </a:rPr>
              <a:t>, </a:t>
            </a:r>
            <a:r>
              <a:rPr lang="en-US" sz="1300" spc="-20" dirty="0" err="1" smtClean="0">
                <a:latin typeface="Times New Roman"/>
                <a:cs typeface="Times New Roman"/>
              </a:rPr>
              <a:t>không</a:t>
            </a:r>
            <a:r>
              <a:rPr lang="en-US" sz="1300" spc="-20" dirty="0" smtClean="0">
                <a:latin typeface="Times New Roman"/>
                <a:cs typeface="Times New Roman"/>
              </a:rPr>
              <a:t> </a:t>
            </a:r>
            <a:r>
              <a:rPr lang="en-US" sz="1300" spc="-20" dirty="0" err="1" smtClean="0">
                <a:latin typeface="Times New Roman"/>
                <a:cs typeface="Times New Roman"/>
              </a:rPr>
              <a:t>ky</a:t>
            </a:r>
            <a:r>
              <a:rPr lang="en-US" sz="1300" spc="-20" dirty="0" smtClean="0">
                <a:latin typeface="Times New Roman"/>
                <a:cs typeface="Times New Roman"/>
              </a:rPr>
              <a:t>̀ </a:t>
            </a:r>
            <a:r>
              <a:rPr lang="en-US" sz="1300" spc="-20" dirty="0" err="1" smtClean="0">
                <a:latin typeface="Times New Roman"/>
                <a:cs typeface="Times New Roman"/>
              </a:rPr>
              <a:t>thi</a:t>
            </a:r>
            <a:r>
              <a:rPr lang="en-US" sz="1300" spc="-20" dirty="0" smtClean="0">
                <a:latin typeface="Times New Roman"/>
                <a:cs typeface="Times New Roman"/>
              </a:rPr>
              <a:t>̣, </a:t>
            </a:r>
            <a:r>
              <a:rPr lang="en-US" sz="1300" spc="-20" dirty="0" err="1" smtClean="0">
                <a:latin typeface="Times New Roman"/>
                <a:cs typeface="Times New Roman"/>
              </a:rPr>
              <a:t>xa</a:t>
            </a:r>
            <a:r>
              <a:rPr lang="en-US" sz="1300" spc="-20" dirty="0" smtClean="0">
                <a:latin typeface="Times New Roman"/>
                <a:cs typeface="Times New Roman"/>
              </a:rPr>
              <a:t> </a:t>
            </a:r>
            <a:r>
              <a:rPr lang="en-US" sz="1300" spc="-20" dirty="0" err="1" smtClean="0">
                <a:latin typeface="Times New Roman"/>
                <a:cs typeface="Times New Roman"/>
              </a:rPr>
              <a:t>lánh</a:t>
            </a:r>
            <a:r>
              <a:rPr lang="en-US" sz="1300" spc="-20" dirty="0" smtClean="0">
                <a:latin typeface="Times New Roman"/>
                <a:cs typeface="Times New Roman"/>
              </a:rPr>
              <a:t>, </a:t>
            </a:r>
            <a:r>
              <a:rPr lang="en-US" sz="1300" spc="-20" dirty="0" err="1" smtClean="0">
                <a:latin typeface="Times New Roman"/>
                <a:cs typeface="Times New Roman"/>
              </a:rPr>
              <a:t>tích</a:t>
            </a:r>
            <a:r>
              <a:rPr lang="en-US" sz="1300" spc="-20" dirty="0" smtClean="0">
                <a:latin typeface="Times New Roman"/>
                <a:cs typeface="Times New Roman"/>
              </a:rPr>
              <a:t> </a:t>
            </a:r>
            <a:r>
              <a:rPr lang="en-US" sz="1300" spc="-20" dirty="0" err="1" smtClean="0">
                <a:latin typeface="Times New Roman"/>
                <a:cs typeface="Times New Roman"/>
              </a:rPr>
              <a:t>cực</a:t>
            </a:r>
            <a:r>
              <a:rPr lang="en-US" sz="1300" spc="-20" dirty="0" smtClean="0">
                <a:latin typeface="Times New Roman"/>
                <a:cs typeface="Times New Roman"/>
              </a:rPr>
              <a:t> </a:t>
            </a:r>
            <a:r>
              <a:rPr lang="en-US" sz="1300" spc="-20" dirty="0" err="1" smtClean="0">
                <a:latin typeface="Times New Roman"/>
                <a:cs typeface="Times New Roman"/>
              </a:rPr>
              <a:t>giúp</a:t>
            </a:r>
            <a:r>
              <a:rPr lang="en-US" sz="1300" spc="-20" dirty="0" smtClean="0">
                <a:latin typeface="Times New Roman"/>
                <a:cs typeface="Times New Roman"/>
              </a:rPr>
              <a:t> </a:t>
            </a:r>
            <a:r>
              <a:rPr lang="en-US" sz="1300" spc="-20" dirty="0" err="1" smtClean="0">
                <a:latin typeface="Times New Roman"/>
                <a:cs typeface="Times New Roman"/>
              </a:rPr>
              <a:t>đơ</a:t>
            </a:r>
            <a:r>
              <a:rPr lang="en-US" sz="1300" spc="-20" dirty="0" smtClean="0">
                <a:latin typeface="Times New Roman"/>
                <a:cs typeface="Times New Roman"/>
              </a:rPr>
              <a:t>̃, </a:t>
            </a:r>
            <a:r>
              <a:rPr lang="en-US" sz="1300" spc="-20" dirty="0" err="1" smtClean="0">
                <a:latin typeface="Times New Roman"/>
                <a:cs typeface="Times New Roman"/>
              </a:rPr>
              <a:t>động</a:t>
            </a:r>
            <a:r>
              <a:rPr lang="en-US" sz="1300" spc="-20" dirty="0" smtClean="0">
                <a:latin typeface="Times New Roman"/>
                <a:cs typeface="Times New Roman"/>
              </a:rPr>
              <a:t> </a:t>
            </a:r>
            <a:r>
              <a:rPr lang="en-US" sz="1300" spc="-20" dirty="0" err="1" smtClean="0">
                <a:latin typeface="Times New Roman"/>
                <a:cs typeface="Times New Roman"/>
              </a:rPr>
              <a:t>viên</a:t>
            </a:r>
            <a:r>
              <a:rPr lang="en-US" sz="1300" spc="-20" dirty="0" smtClean="0">
                <a:latin typeface="Times New Roman"/>
                <a:cs typeface="Times New Roman"/>
              </a:rPr>
              <a:t> </a:t>
            </a:r>
            <a:r>
              <a:rPr lang="en-US" sz="1300" spc="-20" dirty="0" err="1" smtClean="0">
                <a:latin typeface="Times New Roman"/>
                <a:cs typeface="Times New Roman"/>
              </a:rPr>
              <a:t>người</a:t>
            </a:r>
            <a:r>
              <a:rPr lang="en-US" sz="1300" spc="-20" dirty="0" smtClean="0">
                <a:latin typeface="Times New Roman"/>
                <a:cs typeface="Times New Roman"/>
              </a:rPr>
              <a:t> </a:t>
            </a:r>
            <a:r>
              <a:rPr lang="en-US" sz="1300" spc="-20" dirty="0" err="1" smtClean="0">
                <a:latin typeface="Times New Roman"/>
                <a:cs typeface="Times New Roman"/>
              </a:rPr>
              <a:t>sau</a:t>
            </a:r>
            <a:r>
              <a:rPr lang="en-US" sz="1300" spc="-20" dirty="0" smtClean="0">
                <a:latin typeface="Times New Roman"/>
                <a:cs typeface="Times New Roman"/>
              </a:rPr>
              <a:t> </a:t>
            </a:r>
            <a:r>
              <a:rPr lang="en-US" sz="1300" spc="-20" dirty="0" err="1" smtClean="0">
                <a:latin typeface="Times New Roman"/>
                <a:cs typeface="Times New Roman"/>
              </a:rPr>
              <a:t>cai</a:t>
            </a:r>
            <a:r>
              <a:rPr lang="en-US" sz="1300" spc="-20" dirty="0" smtClean="0">
                <a:latin typeface="Times New Roman"/>
                <a:cs typeface="Times New Roman"/>
              </a:rPr>
              <a:t> </a:t>
            </a:r>
            <a:r>
              <a:rPr lang="en-US" sz="1300" spc="-20" dirty="0" err="1" smtClean="0">
                <a:latin typeface="Times New Roman"/>
                <a:cs typeface="Times New Roman"/>
              </a:rPr>
              <a:t>nghiện</a:t>
            </a:r>
            <a:r>
              <a:rPr lang="en-US" sz="1300" spc="-20" dirty="0" smtClean="0">
                <a:latin typeface="Times New Roman"/>
                <a:cs typeface="Times New Roman"/>
              </a:rPr>
              <a:t> ma </a:t>
            </a:r>
            <a:r>
              <a:rPr lang="en-US" sz="1300" spc="-20" dirty="0" err="1" smtClean="0">
                <a:latin typeface="Times New Roman"/>
                <a:cs typeface="Times New Roman"/>
              </a:rPr>
              <a:t>túy</a:t>
            </a:r>
            <a:r>
              <a:rPr lang="en-US" sz="1300" spc="-20" dirty="0" smtClean="0">
                <a:latin typeface="Times New Roman"/>
                <a:cs typeface="Times New Roman"/>
              </a:rPr>
              <a:t> </a:t>
            </a:r>
            <a:r>
              <a:rPr lang="en-US" sz="1300" spc="-20" dirty="0" err="1" smtClean="0">
                <a:latin typeface="Times New Roman"/>
                <a:cs typeface="Times New Roman"/>
              </a:rPr>
              <a:t>va</a:t>
            </a:r>
            <a:r>
              <a:rPr lang="en-US" sz="1300" spc="-20" dirty="0" smtClean="0">
                <a:latin typeface="Times New Roman"/>
                <a:cs typeface="Times New Roman"/>
              </a:rPr>
              <a:t>̀ </a:t>
            </a:r>
            <a:r>
              <a:rPr lang="en-US" sz="1300" spc="-20" dirty="0" err="1" smtClean="0">
                <a:latin typeface="Times New Roman"/>
                <a:cs typeface="Times New Roman"/>
              </a:rPr>
              <a:t>người</a:t>
            </a:r>
            <a:r>
              <a:rPr lang="en-US" sz="1300" spc="-20" dirty="0" smtClean="0">
                <a:latin typeface="Times New Roman"/>
                <a:cs typeface="Times New Roman"/>
              </a:rPr>
              <a:t> </a:t>
            </a:r>
            <a:r>
              <a:rPr lang="en-US" sz="1300" spc="-20" dirty="0" err="1" smtClean="0">
                <a:latin typeface="Times New Roman"/>
                <a:cs typeface="Times New Roman"/>
              </a:rPr>
              <a:t>chấp</a:t>
            </a:r>
            <a:r>
              <a:rPr lang="en-US" sz="1300" spc="-20" dirty="0" smtClean="0">
                <a:latin typeface="Times New Roman"/>
                <a:cs typeface="Times New Roman"/>
              </a:rPr>
              <a:t> </a:t>
            </a:r>
            <a:r>
              <a:rPr lang="en-US" sz="1300" spc="-20" dirty="0" err="1" smtClean="0">
                <a:latin typeface="Times New Roman"/>
                <a:cs typeface="Times New Roman"/>
              </a:rPr>
              <a:t>hành</a:t>
            </a:r>
            <a:r>
              <a:rPr lang="en-US" sz="1300" spc="-20" dirty="0" smtClean="0">
                <a:latin typeface="Times New Roman"/>
                <a:cs typeface="Times New Roman"/>
              </a:rPr>
              <a:t> </a:t>
            </a:r>
            <a:r>
              <a:rPr lang="en-US" sz="1300" spc="-20" dirty="0" err="1" smtClean="0">
                <a:latin typeface="Times New Roman"/>
                <a:cs typeface="Times New Roman"/>
              </a:rPr>
              <a:t>xong</a:t>
            </a:r>
            <a:r>
              <a:rPr lang="en-US" sz="1300" spc="-20" dirty="0" smtClean="0">
                <a:latin typeface="Times New Roman"/>
                <a:cs typeface="Times New Roman"/>
              </a:rPr>
              <a:t> </a:t>
            </a:r>
            <a:r>
              <a:rPr lang="en-US" sz="1300" spc="-20" dirty="0" err="1" smtClean="0">
                <a:latin typeface="Times New Roman"/>
                <a:cs typeface="Times New Roman"/>
              </a:rPr>
              <a:t>án</a:t>
            </a:r>
            <a:r>
              <a:rPr lang="en-US" sz="1300" spc="-20" dirty="0" smtClean="0">
                <a:latin typeface="Times New Roman"/>
                <a:cs typeface="Times New Roman"/>
              </a:rPr>
              <a:t> </a:t>
            </a:r>
            <a:r>
              <a:rPr lang="en-US" sz="1300" spc="-20" dirty="0" err="1" smtClean="0">
                <a:latin typeface="Times New Roman"/>
                <a:cs typeface="Times New Roman"/>
              </a:rPr>
              <a:t>phạt</a:t>
            </a:r>
            <a:r>
              <a:rPr lang="en-US" sz="1300" spc="-20" dirty="0" smtClean="0">
                <a:latin typeface="Times New Roman"/>
                <a:cs typeface="Times New Roman"/>
              </a:rPr>
              <a:t> </a:t>
            </a:r>
            <a:r>
              <a:rPr lang="en-US" sz="1300" spc="-20" dirty="0" err="1" smtClean="0">
                <a:latin typeface="Times New Roman"/>
                <a:cs typeface="Times New Roman"/>
              </a:rPr>
              <a:t>tu</a:t>
            </a:r>
            <a:r>
              <a:rPr lang="en-US" sz="1300" spc="-20" dirty="0" smtClean="0">
                <a:latin typeface="Times New Roman"/>
                <a:cs typeface="Times New Roman"/>
              </a:rPr>
              <a:t>̀ </a:t>
            </a:r>
            <a:r>
              <a:rPr lang="en-US" sz="1300" spc="-20" dirty="0" err="1" smtClean="0">
                <a:latin typeface="Times New Roman"/>
                <a:cs typeface="Times New Roman"/>
              </a:rPr>
              <a:t>vê</a:t>
            </a:r>
            <a:r>
              <a:rPr lang="en-US" sz="1300" spc="-20" dirty="0" smtClean="0">
                <a:latin typeface="Times New Roman"/>
                <a:cs typeface="Times New Roman"/>
              </a:rPr>
              <a:t>̀ ma </a:t>
            </a:r>
            <a:r>
              <a:rPr lang="en-US" sz="1300" spc="-20" dirty="0" err="1" smtClean="0">
                <a:latin typeface="Times New Roman"/>
                <a:cs typeface="Times New Roman"/>
              </a:rPr>
              <a:t>túy</a:t>
            </a:r>
            <a:r>
              <a:rPr lang="en-US" sz="1300" spc="-20" dirty="0" smtClean="0">
                <a:latin typeface="Times New Roman"/>
                <a:cs typeface="Times New Roman"/>
              </a:rPr>
              <a:t>, </a:t>
            </a:r>
            <a:r>
              <a:rPr lang="en-US" sz="1300" spc="-20" dirty="0" err="1" smtClean="0">
                <a:latin typeface="Times New Roman"/>
                <a:cs typeface="Times New Roman"/>
              </a:rPr>
              <a:t>tái</a:t>
            </a:r>
            <a:r>
              <a:rPr lang="en-US" sz="1300" spc="-20" dirty="0" smtClean="0">
                <a:latin typeface="Times New Roman"/>
                <a:cs typeface="Times New Roman"/>
              </a:rPr>
              <a:t> </a:t>
            </a:r>
            <a:r>
              <a:rPr lang="en-US" sz="1300" spc="-20" dirty="0" err="1" smtClean="0">
                <a:latin typeface="Times New Roman"/>
                <a:cs typeface="Times New Roman"/>
              </a:rPr>
              <a:t>hòa</a:t>
            </a:r>
            <a:r>
              <a:rPr lang="en-US" sz="1300" spc="-20" dirty="0" smtClean="0">
                <a:latin typeface="Times New Roman"/>
                <a:cs typeface="Times New Roman"/>
              </a:rPr>
              <a:t> </a:t>
            </a:r>
            <a:r>
              <a:rPr lang="en-US" sz="1300" spc="-20" dirty="0" err="1" smtClean="0">
                <a:latin typeface="Times New Roman"/>
                <a:cs typeface="Times New Roman"/>
              </a:rPr>
              <a:t>nhập</a:t>
            </a:r>
            <a:r>
              <a:rPr lang="en-US" sz="1300" spc="-20" dirty="0" smtClean="0">
                <a:latin typeface="Times New Roman"/>
                <a:cs typeface="Times New Roman"/>
              </a:rPr>
              <a:t> </a:t>
            </a:r>
            <a:r>
              <a:rPr lang="en-US" sz="1300" spc="-20" dirty="0" err="1" smtClean="0">
                <a:latin typeface="Times New Roman"/>
                <a:cs typeface="Times New Roman"/>
              </a:rPr>
              <a:t>cộng</a:t>
            </a:r>
            <a:r>
              <a:rPr lang="en-US" sz="1300" spc="-20" dirty="0" smtClean="0">
                <a:latin typeface="Times New Roman"/>
                <a:cs typeface="Times New Roman"/>
              </a:rPr>
              <a:t> </a:t>
            </a:r>
            <a:r>
              <a:rPr lang="en-US" sz="1300" spc="-20" dirty="0" err="1" smtClean="0">
                <a:latin typeface="Times New Roman"/>
                <a:cs typeface="Times New Roman"/>
              </a:rPr>
              <a:t>đồng</a:t>
            </a:r>
            <a:endParaRPr sz="1300" dirty="0">
              <a:latin typeface="Times New Roman"/>
              <a:cs typeface="Times New Roman"/>
            </a:endParaRPr>
          </a:p>
          <a:p>
            <a:pPr>
              <a:lnSpc>
                <a:spcPct val="100000"/>
              </a:lnSpc>
              <a:spcBef>
                <a:spcPts val="505"/>
              </a:spcBef>
            </a:pPr>
            <a:endParaRPr sz="1300" dirty="0">
              <a:latin typeface="Times New Roman"/>
              <a:cs typeface="Times New Roman"/>
            </a:endParaRPr>
          </a:p>
          <a:p>
            <a:pPr marL="341630" marR="13970" indent="635" algn="just">
              <a:lnSpc>
                <a:spcPct val="99500"/>
              </a:lnSpc>
            </a:pPr>
            <a:r>
              <a:rPr lang="en-US" sz="1300" spc="-10" dirty="0" err="1" smtClean="0">
                <a:latin typeface="Times New Roman"/>
                <a:cs typeface="Times New Roman"/>
              </a:rPr>
              <a:t>Tham</a:t>
            </a:r>
            <a:r>
              <a:rPr lang="en-US" sz="1300" spc="-10" dirty="0" smtClean="0">
                <a:latin typeface="Times New Roman"/>
                <a:cs typeface="Times New Roman"/>
              </a:rPr>
              <a:t> </a:t>
            </a:r>
            <a:r>
              <a:rPr lang="en-US" sz="1300" spc="-10" dirty="0" err="1" smtClean="0">
                <a:latin typeface="Times New Roman"/>
                <a:cs typeface="Times New Roman"/>
              </a:rPr>
              <a:t>gia</a:t>
            </a:r>
            <a:r>
              <a:rPr lang="en-US" sz="1300" spc="-10" dirty="0" smtClean="0">
                <a:latin typeface="Times New Roman"/>
                <a:cs typeface="Times New Roman"/>
              </a:rPr>
              <a:t> </a:t>
            </a:r>
            <a:r>
              <a:rPr lang="en-US" sz="1300" spc="-10" dirty="0" err="1" smtClean="0">
                <a:latin typeface="Times New Roman"/>
                <a:cs typeface="Times New Roman"/>
              </a:rPr>
              <a:t>các</a:t>
            </a:r>
            <a:r>
              <a:rPr lang="en-US" sz="1300" spc="-10" dirty="0" smtClean="0">
                <a:latin typeface="Times New Roman"/>
                <a:cs typeface="Times New Roman"/>
              </a:rPr>
              <a:t> </a:t>
            </a:r>
            <a:r>
              <a:rPr lang="en-US" sz="1300" spc="-10" dirty="0" err="1" smtClean="0">
                <a:latin typeface="Times New Roman"/>
                <a:cs typeface="Times New Roman"/>
              </a:rPr>
              <a:t>hoạt</a:t>
            </a:r>
            <a:r>
              <a:rPr lang="en-US" sz="1300" spc="-10" dirty="0" smtClean="0">
                <a:latin typeface="Times New Roman"/>
                <a:cs typeface="Times New Roman"/>
              </a:rPr>
              <a:t> </a:t>
            </a:r>
            <a:r>
              <a:rPr lang="en-US" sz="1300" spc="-10" dirty="0" err="1" smtClean="0">
                <a:latin typeface="Times New Roman"/>
                <a:cs typeface="Times New Roman"/>
              </a:rPr>
              <a:t>động</a:t>
            </a:r>
            <a:r>
              <a:rPr lang="en-US" sz="1300" spc="-10" dirty="0" smtClean="0">
                <a:latin typeface="Times New Roman"/>
                <a:cs typeface="Times New Roman"/>
              </a:rPr>
              <a:t> </a:t>
            </a:r>
            <a:r>
              <a:rPr lang="en-US" sz="1300" spc="-10" dirty="0" err="1" smtClean="0">
                <a:latin typeface="Times New Roman"/>
                <a:cs typeface="Times New Roman"/>
              </a:rPr>
              <a:t>lành</a:t>
            </a:r>
            <a:r>
              <a:rPr lang="en-US" sz="1300" spc="-10" dirty="0" smtClean="0">
                <a:latin typeface="Times New Roman"/>
                <a:cs typeface="Times New Roman"/>
              </a:rPr>
              <a:t> </a:t>
            </a:r>
            <a:r>
              <a:rPr lang="en-US" sz="1300" spc="-10" dirty="0" err="1" smtClean="0">
                <a:latin typeface="Times New Roman"/>
                <a:cs typeface="Times New Roman"/>
              </a:rPr>
              <a:t>mạnh</a:t>
            </a:r>
            <a:r>
              <a:rPr lang="en-US" sz="1300" spc="-10" dirty="0" smtClean="0">
                <a:latin typeface="Times New Roman"/>
                <a:cs typeface="Times New Roman"/>
              </a:rPr>
              <a:t>, vì </a:t>
            </a:r>
            <a:r>
              <a:rPr lang="en-US" sz="1300" spc="-10" dirty="0" err="1" smtClean="0">
                <a:latin typeface="Times New Roman"/>
                <a:cs typeface="Times New Roman"/>
              </a:rPr>
              <a:t>cộng</a:t>
            </a:r>
            <a:r>
              <a:rPr lang="en-US" sz="1300" spc="-10" dirty="0" smtClean="0">
                <a:latin typeface="Times New Roman"/>
                <a:cs typeface="Times New Roman"/>
              </a:rPr>
              <a:t> </a:t>
            </a:r>
            <a:r>
              <a:rPr lang="en-US" sz="1300" spc="-10" dirty="0" err="1" smtClean="0">
                <a:latin typeface="Times New Roman"/>
                <a:cs typeface="Times New Roman"/>
              </a:rPr>
              <a:t>đồng</a:t>
            </a:r>
            <a:r>
              <a:rPr lang="en-US" sz="1300" spc="-10" dirty="0" smtClean="0">
                <a:latin typeface="Times New Roman"/>
                <a:cs typeface="Times New Roman"/>
              </a:rPr>
              <a:t>, có </a:t>
            </a:r>
            <a:r>
              <a:rPr lang="en-US" sz="1300" spc="-10" dirty="0" err="1" smtClean="0">
                <a:latin typeface="Times New Roman"/>
                <a:cs typeface="Times New Roman"/>
              </a:rPr>
              <a:t>ích</a:t>
            </a:r>
            <a:r>
              <a:rPr lang="en-US" sz="1300" spc="-10" dirty="0" smtClean="0">
                <a:latin typeface="Times New Roman"/>
                <a:cs typeface="Times New Roman"/>
              </a:rPr>
              <a:t> </a:t>
            </a:r>
            <a:r>
              <a:rPr lang="en-US" sz="1300" spc="-10" dirty="0" err="1" smtClean="0">
                <a:latin typeface="Times New Roman"/>
                <a:cs typeface="Times New Roman"/>
              </a:rPr>
              <a:t>cho</a:t>
            </a:r>
            <a:r>
              <a:rPr lang="en-US" sz="1300" spc="-10" dirty="0" smtClean="0">
                <a:latin typeface="Times New Roman"/>
                <a:cs typeface="Times New Roman"/>
              </a:rPr>
              <a:t> </a:t>
            </a:r>
            <a:r>
              <a:rPr lang="en-US" sz="1300" spc="-10" dirty="0" err="1" smtClean="0">
                <a:latin typeface="Times New Roman"/>
                <a:cs typeface="Times New Roman"/>
              </a:rPr>
              <a:t>xa</a:t>
            </a:r>
            <a:r>
              <a:rPr lang="en-US" sz="1300" spc="-10" dirty="0" smtClean="0">
                <a:latin typeface="Times New Roman"/>
                <a:cs typeface="Times New Roman"/>
              </a:rPr>
              <a:t>̃ </a:t>
            </a:r>
            <a:r>
              <a:rPr lang="en-US" sz="1300" spc="-10" dirty="0" err="1" smtClean="0">
                <a:latin typeface="Times New Roman"/>
                <a:cs typeface="Times New Roman"/>
              </a:rPr>
              <a:t>hội</a:t>
            </a:r>
            <a:r>
              <a:rPr lang="en-US" sz="1300" spc="-10" dirty="0" smtClean="0">
                <a:latin typeface="Times New Roman"/>
                <a:cs typeface="Times New Roman"/>
              </a:rPr>
              <a:t>, chia sẽ </a:t>
            </a:r>
            <a:r>
              <a:rPr lang="en-US" sz="1300" spc="-10" dirty="0" err="1" smtClean="0">
                <a:latin typeface="Times New Roman"/>
                <a:cs typeface="Times New Roman"/>
              </a:rPr>
              <a:t>những</a:t>
            </a:r>
            <a:r>
              <a:rPr lang="en-US" sz="1300" spc="-10" dirty="0" smtClean="0">
                <a:latin typeface="Times New Roman"/>
                <a:cs typeface="Times New Roman"/>
              </a:rPr>
              <a:t> </a:t>
            </a:r>
            <a:r>
              <a:rPr lang="en-US" sz="1300" spc="-10" dirty="0" err="1" smtClean="0">
                <a:latin typeface="Times New Roman"/>
                <a:cs typeface="Times New Roman"/>
              </a:rPr>
              <a:t>kinh</a:t>
            </a:r>
            <a:r>
              <a:rPr lang="en-US" sz="1300" spc="-10" dirty="0" smtClean="0">
                <a:latin typeface="Times New Roman"/>
                <a:cs typeface="Times New Roman"/>
              </a:rPr>
              <a:t> </a:t>
            </a:r>
            <a:r>
              <a:rPr lang="en-US" sz="1300" spc="-10" dirty="0" err="1" smtClean="0">
                <a:latin typeface="Times New Roman"/>
                <a:cs typeface="Times New Roman"/>
              </a:rPr>
              <a:t>nghiệm</a:t>
            </a:r>
            <a:r>
              <a:rPr lang="en-US" sz="1300" spc="-10" dirty="0" smtClean="0">
                <a:latin typeface="Times New Roman"/>
                <a:cs typeface="Times New Roman"/>
              </a:rPr>
              <a:t>, </a:t>
            </a:r>
            <a:r>
              <a:rPr lang="en-US" sz="1300" spc="-10" dirty="0" err="1" smtClean="0">
                <a:latin typeface="Times New Roman"/>
                <a:cs typeface="Times New Roman"/>
              </a:rPr>
              <a:t>hiểu</a:t>
            </a:r>
            <a:r>
              <a:rPr lang="en-US" sz="1300" spc="-10" dirty="0" smtClean="0">
                <a:latin typeface="Times New Roman"/>
                <a:cs typeface="Times New Roman"/>
              </a:rPr>
              <a:t> </a:t>
            </a:r>
            <a:r>
              <a:rPr lang="en-US" sz="1300" spc="-10" dirty="0" err="1" smtClean="0">
                <a:latin typeface="Times New Roman"/>
                <a:cs typeface="Times New Roman"/>
              </a:rPr>
              <a:t>biết</a:t>
            </a:r>
            <a:r>
              <a:rPr lang="en-US" sz="1300" spc="-10" dirty="0" smtClean="0">
                <a:latin typeface="Times New Roman"/>
                <a:cs typeface="Times New Roman"/>
              </a:rPr>
              <a:t> </a:t>
            </a:r>
            <a:r>
              <a:rPr lang="en-US" sz="1300" spc="-10" dirty="0" err="1" smtClean="0">
                <a:latin typeface="Times New Roman"/>
                <a:cs typeface="Times New Roman"/>
              </a:rPr>
              <a:t>của</a:t>
            </a:r>
            <a:r>
              <a:rPr lang="en-US" sz="1300" spc="-10" dirty="0" smtClean="0">
                <a:latin typeface="Times New Roman"/>
                <a:cs typeface="Times New Roman"/>
              </a:rPr>
              <a:t> </a:t>
            </a:r>
            <a:r>
              <a:rPr lang="en-US" sz="1300" spc="-10" dirty="0" err="1" smtClean="0">
                <a:latin typeface="Times New Roman"/>
                <a:cs typeface="Times New Roman"/>
              </a:rPr>
              <a:t>bản</a:t>
            </a:r>
            <a:r>
              <a:rPr lang="en-US" sz="1300" spc="-10" dirty="0" smtClean="0">
                <a:latin typeface="Times New Roman"/>
                <a:cs typeface="Times New Roman"/>
              </a:rPr>
              <a:t> </a:t>
            </a:r>
            <a:r>
              <a:rPr lang="en-US" sz="1300" spc="-10" dirty="0" err="1" smtClean="0">
                <a:latin typeface="Times New Roman"/>
                <a:cs typeface="Times New Roman"/>
              </a:rPr>
              <a:t>thân</a:t>
            </a:r>
            <a:r>
              <a:rPr lang="en-US" sz="1300" spc="-10" dirty="0" smtClean="0">
                <a:latin typeface="Times New Roman"/>
                <a:cs typeface="Times New Roman"/>
              </a:rPr>
              <a:t> </a:t>
            </a:r>
            <a:r>
              <a:rPr lang="en-US" sz="1300" spc="-10" dirty="0" err="1" smtClean="0">
                <a:latin typeface="Times New Roman"/>
                <a:cs typeface="Times New Roman"/>
              </a:rPr>
              <a:t>vê</a:t>
            </a:r>
            <a:r>
              <a:rPr lang="en-US" sz="1300" spc="-10" dirty="0" smtClean="0">
                <a:latin typeface="Times New Roman"/>
                <a:cs typeface="Times New Roman"/>
              </a:rPr>
              <a:t>̀ </a:t>
            </a:r>
            <a:r>
              <a:rPr lang="en-US" sz="1300" spc="-10" dirty="0" err="1" smtClean="0">
                <a:latin typeface="Times New Roman"/>
                <a:cs typeface="Times New Roman"/>
              </a:rPr>
              <a:t>phòng</a:t>
            </a:r>
            <a:r>
              <a:rPr lang="en-US" sz="1300" spc="-10" dirty="0" smtClean="0">
                <a:latin typeface="Times New Roman"/>
                <a:cs typeface="Times New Roman"/>
              </a:rPr>
              <a:t>, </a:t>
            </a:r>
            <a:r>
              <a:rPr lang="en-US" sz="1300" spc="-10" dirty="0" err="1" smtClean="0">
                <a:latin typeface="Times New Roman"/>
                <a:cs typeface="Times New Roman"/>
              </a:rPr>
              <a:t>chống</a:t>
            </a:r>
            <a:r>
              <a:rPr lang="en-US" sz="1300" spc="-10" dirty="0" smtClean="0">
                <a:latin typeface="Times New Roman"/>
                <a:cs typeface="Times New Roman"/>
              </a:rPr>
              <a:t> ma </a:t>
            </a:r>
            <a:r>
              <a:rPr lang="en-US" sz="1300" spc="-10" dirty="0" err="1" smtClean="0">
                <a:latin typeface="Times New Roman"/>
                <a:cs typeface="Times New Roman"/>
              </a:rPr>
              <a:t>túy</a:t>
            </a:r>
            <a:r>
              <a:rPr lang="en-US" sz="1300" spc="-10" dirty="0" smtClean="0">
                <a:latin typeface="Times New Roman"/>
                <a:cs typeface="Times New Roman"/>
              </a:rPr>
              <a:t> </a:t>
            </a:r>
            <a:r>
              <a:rPr lang="en-US" sz="1300" spc="-10" dirty="0" err="1" smtClean="0">
                <a:latin typeface="Times New Roman"/>
                <a:cs typeface="Times New Roman"/>
              </a:rPr>
              <a:t>đê</a:t>
            </a:r>
            <a:r>
              <a:rPr lang="en-US" sz="1300" spc="-10" dirty="0" smtClean="0">
                <a:latin typeface="Times New Roman"/>
                <a:cs typeface="Times New Roman"/>
              </a:rPr>
              <a:t>̉ </a:t>
            </a:r>
            <a:r>
              <a:rPr lang="en-US" sz="1300" spc="-10" dirty="0" err="1" smtClean="0">
                <a:latin typeface="Times New Roman"/>
                <a:cs typeface="Times New Roman"/>
              </a:rPr>
              <a:t>lan</a:t>
            </a:r>
            <a:r>
              <a:rPr lang="en-US" sz="1300" spc="-10" dirty="0" smtClean="0">
                <a:latin typeface="Times New Roman"/>
                <a:cs typeface="Times New Roman"/>
              </a:rPr>
              <a:t> </a:t>
            </a:r>
            <a:r>
              <a:rPr lang="en-US" sz="1300" spc="-10" dirty="0" err="1" smtClean="0">
                <a:latin typeface="Times New Roman"/>
                <a:cs typeface="Times New Roman"/>
              </a:rPr>
              <a:t>tỏa</a:t>
            </a:r>
            <a:r>
              <a:rPr lang="en-US" sz="1300" spc="-10" dirty="0" smtClean="0">
                <a:latin typeface="Times New Roman"/>
                <a:cs typeface="Times New Roman"/>
              </a:rPr>
              <a:t> </a:t>
            </a:r>
            <a:r>
              <a:rPr lang="en-US" sz="1300" spc="-10" dirty="0" err="1" smtClean="0">
                <a:latin typeface="Times New Roman"/>
                <a:cs typeface="Times New Roman"/>
              </a:rPr>
              <a:t>đến</a:t>
            </a:r>
            <a:r>
              <a:rPr lang="en-US" sz="1300" spc="-10" dirty="0" smtClean="0">
                <a:latin typeface="Times New Roman"/>
                <a:cs typeface="Times New Roman"/>
              </a:rPr>
              <a:t> </a:t>
            </a:r>
            <a:r>
              <a:rPr lang="en-US" sz="1300" spc="-10" dirty="0" err="1" smtClean="0">
                <a:latin typeface="Times New Roman"/>
                <a:cs typeface="Times New Roman"/>
              </a:rPr>
              <a:t>mọi</a:t>
            </a:r>
            <a:r>
              <a:rPr lang="en-US" sz="1300" spc="-10" dirty="0" smtClean="0">
                <a:latin typeface="Times New Roman"/>
                <a:cs typeface="Times New Roman"/>
              </a:rPr>
              <a:t> </a:t>
            </a:r>
            <a:r>
              <a:rPr lang="en-US" sz="1300" spc="-10" dirty="0" err="1" smtClean="0">
                <a:latin typeface="Times New Roman"/>
                <a:cs typeface="Times New Roman"/>
              </a:rPr>
              <a:t>người</a:t>
            </a:r>
            <a:endParaRPr sz="1300" dirty="0">
              <a:latin typeface="Times New Roman"/>
              <a:cs typeface="Times New Roman"/>
            </a:endParaRPr>
          </a:p>
        </p:txBody>
      </p:sp>
      <p:sp>
        <p:nvSpPr>
          <p:cNvPr id="8" name="object 10"/>
          <p:cNvSpPr/>
          <p:nvPr/>
        </p:nvSpPr>
        <p:spPr>
          <a:xfrm>
            <a:off x="0" y="7050792"/>
            <a:ext cx="5346700"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 y="485"/>
            <a:ext cx="5346700" cy="7205980"/>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p:nvPr/>
        </p:nvSpPr>
        <p:spPr>
          <a:xfrm>
            <a:off x="2359708" y="431777"/>
            <a:ext cx="617855" cy="238760"/>
          </a:xfrm>
          <a:prstGeom prst="rect">
            <a:avLst/>
          </a:prstGeom>
        </p:spPr>
        <p:txBody>
          <a:bodyPr vert="horz" wrap="square" lIns="0" tIns="12700" rIns="0" bIns="0" rtlCol="0">
            <a:spAutoFit/>
          </a:bodyPr>
          <a:lstStyle/>
          <a:p>
            <a:pPr marL="12700">
              <a:lnSpc>
                <a:spcPct val="100000"/>
              </a:lnSpc>
              <a:spcBef>
                <a:spcPts val="100"/>
              </a:spcBef>
            </a:pPr>
            <a:r>
              <a:rPr sz="1400" spc="-90" dirty="0">
                <a:solidFill>
                  <a:srgbClr val="931A1C"/>
                </a:solidFill>
                <a:latin typeface="Arial MT"/>
                <a:cs typeface="Arial MT"/>
              </a:rPr>
              <a:t>SO</a:t>
            </a:r>
            <a:r>
              <a:rPr sz="1400" spc="-45" dirty="0">
                <a:solidFill>
                  <a:srgbClr val="931A1C"/>
                </a:solidFill>
                <a:latin typeface="Arial MT"/>
                <a:cs typeface="Arial MT"/>
              </a:rPr>
              <a:t> </a:t>
            </a:r>
            <a:r>
              <a:rPr sz="1400" spc="-75" dirty="0">
                <a:solidFill>
                  <a:srgbClr val="93181A"/>
                </a:solidFill>
                <a:latin typeface="Arial MT"/>
                <a:cs typeface="Arial MT"/>
              </a:rPr>
              <a:t>TAY</a:t>
            </a:r>
            <a:endParaRPr sz="1400">
              <a:latin typeface="Arial MT"/>
              <a:cs typeface="Arial MT"/>
            </a:endParaRPr>
          </a:p>
        </p:txBody>
      </p:sp>
      <p:sp>
        <p:nvSpPr>
          <p:cNvPr id="25" name="object 25"/>
          <p:cNvSpPr txBox="1"/>
          <p:nvPr/>
        </p:nvSpPr>
        <p:spPr>
          <a:xfrm>
            <a:off x="2345496" y="4627603"/>
            <a:ext cx="1507490" cy="276860"/>
          </a:xfrm>
          <a:prstGeom prst="rect">
            <a:avLst/>
          </a:prstGeom>
        </p:spPr>
        <p:txBody>
          <a:bodyPr vert="horz" wrap="square" lIns="0" tIns="12700" rIns="0" bIns="0" rtlCol="0">
            <a:spAutoFit/>
          </a:bodyPr>
          <a:lstStyle/>
          <a:p>
            <a:pPr marL="12700">
              <a:lnSpc>
                <a:spcPct val="100000"/>
              </a:lnSpc>
              <a:spcBef>
                <a:spcPts val="100"/>
              </a:spcBef>
              <a:tabLst>
                <a:tab pos="352425" algn="l"/>
                <a:tab pos="568960" algn="l"/>
              </a:tabLst>
            </a:pPr>
            <a:endParaRPr sz="1650" dirty="0">
              <a:latin typeface="Arial MT"/>
              <a:cs typeface="Arial MT"/>
            </a:endParaRPr>
          </a:p>
        </p:txBody>
      </p:sp>
      <p:sp>
        <p:nvSpPr>
          <p:cNvPr id="26" name="object 26"/>
          <p:cNvSpPr txBox="1"/>
          <p:nvPr/>
        </p:nvSpPr>
        <p:spPr>
          <a:xfrm>
            <a:off x="4210814" y="4627603"/>
            <a:ext cx="594360" cy="276860"/>
          </a:xfrm>
          <a:prstGeom prst="rect">
            <a:avLst/>
          </a:prstGeom>
        </p:spPr>
        <p:txBody>
          <a:bodyPr vert="horz" wrap="square" lIns="0" tIns="12700" rIns="0" bIns="0" rtlCol="0">
            <a:spAutoFit/>
          </a:bodyPr>
          <a:lstStyle/>
          <a:p>
            <a:pPr marL="12700">
              <a:lnSpc>
                <a:spcPct val="100000"/>
              </a:lnSpc>
              <a:spcBef>
                <a:spcPts val="100"/>
              </a:spcBef>
            </a:pPr>
            <a:endParaRPr sz="1650" dirty="0">
              <a:latin typeface="Arial MT"/>
              <a:cs typeface="Arial MT"/>
            </a:endParaRPr>
          </a:p>
        </p:txBody>
      </p:sp>
      <p:sp>
        <p:nvSpPr>
          <p:cNvPr id="27" name="object 10"/>
          <p:cNvSpPr/>
          <p:nvPr/>
        </p:nvSpPr>
        <p:spPr>
          <a:xfrm>
            <a:off x="-6303" y="6076332"/>
            <a:ext cx="5346700" cy="1608455"/>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29" name="object 10"/>
          <p:cNvSpPr/>
          <p:nvPr/>
        </p:nvSpPr>
        <p:spPr>
          <a:xfrm>
            <a:off x="-4715" y="5012541"/>
            <a:ext cx="5343525" cy="280342"/>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dirty="0"/>
          </a:p>
        </p:txBody>
      </p:sp>
      <p:sp>
        <p:nvSpPr>
          <p:cNvPr id="30" name="object 9"/>
          <p:cNvSpPr txBox="1">
            <a:spLocks/>
          </p:cNvSpPr>
          <p:nvPr/>
        </p:nvSpPr>
        <p:spPr>
          <a:xfrm>
            <a:off x="1288941" y="5032119"/>
            <a:ext cx="3840346" cy="289823"/>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1800" dirty="0" err="1" smtClean="0">
                <a:solidFill>
                  <a:schemeClr val="bg1"/>
                </a:solidFill>
              </a:rPr>
              <a:t>Công</a:t>
            </a:r>
            <a:r>
              <a:rPr lang="en-US" sz="1800" dirty="0" smtClean="0">
                <a:solidFill>
                  <a:schemeClr val="bg1"/>
                </a:solidFill>
              </a:rPr>
              <a:t> an </a:t>
            </a:r>
            <a:r>
              <a:rPr lang="en-US" sz="1800" dirty="0" err="1" smtClean="0">
                <a:solidFill>
                  <a:schemeClr val="bg1"/>
                </a:solidFill>
              </a:rPr>
              <a:t>phường</a:t>
            </a:r>
            <a:r>
              <a:rPr lang="en-US" sz="1800" dirty="0" smtClean="0">
                <a:solidFill>
                  <a:schemeClr val="bg1"/>
                </a:solidFill>
              </a:rPr>
              <a:t> </a:t>
            </a:r>
            <a:r>
              <a:rPr lang="en-US" sz="1800" dirty="0" err="1" smtClean="0">
                <a:solidFill>
                  <a:schemeClr val="bg1"/>
                </a:solidFill>
              </a:rPr>
              <a:t>Tân</a:t>
            </a:r>
            <a:r>
              <a:rPr lang="en-US" sz="1800" dirty="0" smtClean="0">
                <a:solidFill>
                  <a:schemeClr val="bg1"/>
                </a:solidFill>
              </a:rPr>
              <a:t> </a:t>
            </a:r>
            <a:r>
              <a:rPr lang="en-US" sz="1800" dirty="0" err="1" smtClean="0">
                <a:solidFill>
                  <a:schemeClr val="bg1"/>
                </a:solidFill>
              </a:rPr>
              <a:t>Sơn</a:t>
            </a:r>
            <a:r>
              <a:rPr lang="en-US" sz="1800" dirty="0" smtClean="0">
                <a:solidFill>
                  <a:schemeClr val="bg1"/>
                </a:solidFill>
              </a:rPr>
              <a:t> </a:t>
            </a:r>
            <a:r>
              <a:rPr lang="en-US" sz="1800" dirty="0" err="1" smtClean="0">
                <a:solidFill>
                  <a:schemeClr val="bg1"/>
                </a:solidFill>
              </a:rPr>
              <a:t>Nhi</a:t>
            </a:r>
            <a:r>
              <a:rPr lang="en-US" sz="1800" dirty="0" smtClean="0">
                <a:solidFill>
                  <a:schemeClr val="bg1"/>
                </a:solidFill>
              </a:rPr>
              <a:t>̀</a:t>
            </a:r>
            <a:endParaRPr lang="en-US" sz="1800" dirty="0">
              <a:solidFill>
                <a:schemeClr val="bg1"/>
              </a:solidFill>
            </a:endParaRPr>
          </a:p>
        </p:txBody>
      </p:sp>
      <p:sp>
        <p:nvSpPr>
          <p:cNvPr id="31" name="Rounded Rectangle 30"/>
          <p:cNvSpPr/>
          <p:nvPr/>
        </p:nvSpPr>
        <p:spPr>
          <a:xfrm>
            <a:off x="190547" y="1226824"/>
            <a:ext cx="4953000" cy="3850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3" name="Down Arrow 32"/>
          <p:cNvSpPr/>
          <p:nvPr/>
        </p:nvSpPr>
        <p:spPr>
          <a:xfrm>
            <a:off x="387350" y="1343025"/>
            <a:ext cx="4572000" cy="1219201"/>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THÔNG TIN ĐỊA CHỈ ĐƯỜNG DÂY NÓNG HỔ TRỢ</a:t>
            </a:r>
            <a:endParaRPr lang="en-US" dirty="0">
              <a:latin typeface="Times New Roman" panose="02020603050405020304" pitchFamily="18" charset="0"/>
              <a:cs typeface="Times New Roman" panose="02020603050405020304" pitchFamily="18" charset="0"/>
            </a:endParaRPr>
          </a:p>
        </p:txBody>
      </p:sp>
      <p:sp>
        <p:nvSpPr>
          <p:cNvPr id="34" name="5-Point Star 33"/>
          <p:cNvSpPr/>
          <p:nvPr/>
        </p:nvSpPr>
        <p:spPr>
          <a:xfrm>
            <a:off x="1606550" y="1952625"/>
            <a:ext cx="228600" cy="228328"/>
          </a:xfrm>
          <a:prstGeom prst="star5">
            <a:avLst/>
          </a:prstGeom>
          <a:solidFill>
            <a:srgbClr val="FFFF00"/>
          </a:solidFill>
          <a:ln>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5" name="5-Point Star 34"/>
          <p:cNvSpPr/>
          <p:nvPr/>
        </p:nvSpPr>
        <p:spPr>
          <a:xfrm>
            <a:off x="3511550" y="1952625"/>
            <a:ext cx="228600" cy="228328"/>
          </a:xfrm>
          <a:prstGeom prst="star5">
            <a:avLst/>
          </a:prstGeom>
          <a:solidFill>
            <a:srgbClr val="FFFF00"/>
          </a:solidFill>
          <a:ln>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6" name="Action Button: Sound 35">
            <a:hlinkClick r:id="" action="ppaction://noaction" highlightClick="1">
              <a:snd r:embed="rId3" name="applause.wav"/>
            </a:hlinkClick>
          </p:cNvPr>
          <p:cNvSpPr/>
          <p:nvPr/>
        </p:nvSpPr>
        <p:spPr>
          <a:xfrm>
            <a:off x="539750" y="2790825"/>
            <a:ext cx="685800" cy="436399"/>
          </a:xfrm>
          <a:prstGeom prst="actionButtonSound">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7" name="TextBox 36"/>
          <p:cNvSpPr txBox="1"/>
          <p:nvPr/>
        </p:nvSpPr>
        <p:spPr>
          <a:xfrm>
            <a:off x="1384741" y="4161393"/>
            <a:ext cx="3429000" cy="338554"/>
          </a:xfrm>
          <a:prstGeom prst="rect">
            <a:avLst/>
          </a:prstGeom>
          <a:noFill/>
        </p:spPr>
        <p:txBody>
          <a:bodyPr wrap="square" rtlCol="0">
            <a:spAutoFit/>
          </a:bodyPr>
          <a:lstStyle/>
          <a:p>
            <a:r>
              <a:rPr lang="en-US" sz="1600" b="1" dirty="0" smtClean="0">
                <a:solidFill>
                  <a:srgbClr val="FF0000"/>
                </a:solidFill>
              </a:rPr>
              <a:t>CAP </a:t>
            </a:r>
            <a:r>
              <a:rPr lang="en-US" sz="1600" b="1" dirty="0" err="1" smtClean="0">
                <a:solidFill>
                  <a:srgbClr val="FF0000"/>
                </a:solidFill>
              </a:rPr>
              <a:t>Tân</a:t>
            </a:r>
            <a:r>
              <a:rPr lang="en-US" sz="1600" b="1" dirty="0" smtClean="0">
                <a:solidFill>
                  <a:srgbClr val="FF0000"/>
                </a:solidFill>
              </a:rPr>
              <a:t> </a:t>
            </a:r>
            <a:r>
              <a:rPr lang="en-US" sz="1600" b="1" dirty="0" err="1" smtClean="0">
                <a:solidFill>
                  <a:srgbClr val="FF0000"/>
                </a:solidFill>
              </a:rPr>
              <a:t>Sơn</a:t>
            </a:r>
            <a:r>
              <a:rPr lang="en-US" sz="1600" b="1" dirty="0" smtClean="0">
                <a:solidFill>
                  <a:srgbClr val="FF0000"/>
                </a:solidFill>
              </a:rPr>
              <a:t> </a:t>
            </a:r>
            <a:r>
              <a:rPr lang="en-US" sz="1600" b="1" dirty="0" err="1" smtClean="0">
                <a:solidFill>
                  <a:srgbClr val="FF0000"/>
                </a:solidFill>
              </a:rPr>
              <a:t>Nhi</a:t>
            </a:r>
            <a:r>
              <a:rPr lang="en-US" sz="1600" b="1" dirty="0" smtClean="0">
                <a:solidFill>
                  <a:srgbClr val="FF0000"/>
                </a:solidFill>
              </a:rPr>
              <a:t>̀: 028.3847.0006</a:t>
            </a:r>
            <a:endParaRPr lang="en-US" sz="1600" b="1" dirty="0">
              <a:solidFill>
                <a:srgbClr val="FF0000"/>
              </a:solidFill>
            </a:endParaRPr>
          </a:p>
        </p:txBody>
      </p:sp>
      <p:sp>
        <p:nvSpPr>
          <p:cNvPr id="38" name="Action Button: Sound 37">
            <a:hlinkClick r:id="" action="ppaction://noaction" highlightClick="1">
              <a:snd r:embed="rId3" name="applause.wav"/>
            </a:hlinkClick>
          </p:cNvPr>
          <p:cNvSpPr/>
          <p:nvPr/>
        </p:nvSpPr>
        <p:spPr>
          <a:xfrm>
            <a:off x="539750" y="3465284"/>
            <a:ext cx="685800" cy="436399"/>
          </a:xfrm>
          <a:prstGeom prst="actionButtonSound">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9" name="Action Button: Sound 38">
            <a:hlinkClick r:id="" action="ppaction://noaction" highlightClick="1">
              <a:snd r:embed="rId3" name="applause.wav"/>
            </a:hlinkClick>
          </p:cNvPr>
          <p:cNvSpPr/>
          <p:nvPr/>
        </p:nvSpPr>
        <p:spPr>
          <a:xfrm>
            <a:off x="539750" y="4073232"/>
            <a:ext cx="685800" cy="436399"/>
          </a:xfrm>
          <a:prstGeom prst="actionButtonSound">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1" name="TextBox 40"/>
          <p:cNvSpPr txBox="1"/>
          <p:nvPr/>
        </p:nvSpPr>
        <p:spPr>
          <a:xfrm>
            <a:off x="1416097" y="3438009"/>
            <a:ext cx="3429000" cy="584775"/>
          </a:xfrm>
          <a:prstGeom prst="rect">
            <a:avLst/>
          </a:prstGeom>
          <a:noFill/>
        </p:spPr>
        <p:txBody>
          <a:bodyPr wrap="square" rtlCol="0">
            <a:spAutoFit/>
          </a:bodyPr>
          <a:lstStyle/>
          <a:p>
            <a:r>
              <a:rPr lang="en-US" sz="1600" b="1" dirty="0" err="1" smtClean="0">
                <a:solidFill>
                  <a:srgbClr val="FF0000"/>
                </a:solidFill>
              </a:rPr>
              <a:t>Đường</a:t>
            </a:r>
            <a:r>
              <a:rPr lang="en-US" sz="1600" b="1" dirty="0" smtClean="0">
                <a:solidFill>
                  <a:srgbClr val="FF0000"/>
                </a:solidFill>
              </a:rPr>
              <a:t> </a:t>
            </a:r>
            <a:r>
              <a:rPr lang="en-US" sz="1600" b="1" dirty="0" err="1" smtClean="0">
                <a:solidFill>
                  <a:srgbClr val="FF0000"/>
                </a:solidFill>
              </a:rPr>
              <a:t>dây</a:t>
            </a:r>
            <a:r>
              <a:rPr lang="en-US" sz="1600" b="1" dirty="0" smtClean="0">
                <a:solidFill>
                  <a:srgbClr val="FF0000"/>
                </a:solidFill>
              </a:rPr>
              <a:t> </a:t>
            </a:r>
            <a:r>
              <a:rPr lang="en-US" sz="1600" b="1" dirty="0" err="1" smtClean="0">
                <a:solidFill>
                  <a:srgbClr val="FF0000"/>
                </a:solidFill>
              </a:rPr>
              <a:t>nóng</a:t>
            </a:r>
            <a:r>
              <a:rPr lang="en-US" sz="1600" b="1" dirty="0" smtClean="0">
                <a:solidFill>
                  <a:srgbClr val="FF0000"/>
                </a:solidFill>
              </a:rPr>
              <a:t> </a:t>
            </a:r>
            <a:r>
              <a:rPr lang="en-US" sz="1600" b="1" dirty="0" err="1" smtClean="0">
                <a:solidFill>
                  <a:srgbClr val="FF0000"/>
                </a:solidFill>
              </a:rPr>
              <a:t>Công</a:t>
            </a:r>
            <a:r>
              <a:rPr lang="en-US" sz="1600" b="1" dirty="0" smtClean="0">
                <a:solidFill>
                  <a:srgbClr val="FF0000"/>
                </a:solidFill>
              </a:rPr>
              <a:t> an TPHCM: 069.318.7255</a:t>
            </a:r>
          </a:p>
        </p:txBody>
      </p:sp>
      <p:sp>
        <p:nvSpPr>
          <p:cNvPr id="42" name="TextBox 41"/>
          <p:cNvSpPr txBox="1"/>
          <p:nvPr/>
        </p:nvSpPr>
        <p:spPr>
          <a:xfrm>
            <a:off x="1437780" y="2745156"/>
            <a:ext cx="3542668" cy="584775"/>
          </a:xfrm>
          <a:prstGeom prst="rect">
            <a:avLst/>
          </a:prstGeom>
          <a:noFill/>
        </p:spPr>
        <p:txBody>
          <a:bodyPr wrap="square" rtlCol="0">
            <a:spAutoFit/>
          </a:bodyPr>
          <a:lstStyle/>
          <a:p>
            <a:r>
              <a:rPr lang="en-US" sz="1600" b="1" dirty="0" err="1" smtClean="0">
                <a:solidFill>
                  <a:srgbClr val="FF0000"/>
                </a:solidFill>
              </a:rPr>
              <a:t>Đường</a:t>
            </a:r>
            <a:r>
              <a:rPr lang="en-US" sz="1600" b="1" dirty="0" smtClean="0">
                <a:solidFill>
                  <a:srgbClr val="FF0000"/>
                </a:solidFill>
              </a:rPr>
              <a:t> </a:t>
            </a:r>
            <a:r>
              <a:rPr lang="en-US" sz="1600" b="1" dirty="0" err="1" smtClean="0">
                <a:solidFill>
                  <a:srgbClr val="FF0000"/>
                </a:solidFill>
              </a:rPr>
              <a:t>dây</a:t>
            </a:r>
            <a:r>
              <a:rPr lang="en-US" sz="1600" b="1" dirty="0" smtClean="0">
                <a:solidFill>
                  <a:srgbClr val="FF0000"/>
                </a:solidFill>
              </a:rPr>
              <a:t> </a:t>
            </a:r>
            <a:r>
              <a:rPr lang="en-US" sz="1600" b="1" dirty="0" err="1" smtClean="0">
                <a:solidFill>
                  <a:srgbClr val="FF0000"/>
                </a:solidFill>
              </a:rPr>
              <a:t>nóng</a:t>
            </a:r>
            <a:r>
              <a:rPr lang="en-US" sz="1600" b="1" dirty="0" smtClean="0">
                <a:solidFill>
                  <a:srgbClr val="FF0000"/>
                </a:solidFill>
              </a:rPr>
              <a:t> </a:t>
            </a:r>
            <a:r>
              <a:rPr lang="en-US" sz="1600" b="1" dirty="0" err="1" smtClean="0">
                <a:solidFill>
                  <a:srgbClr val="FF0000"/>
                </a:solidFill>
              </a:rPr>
              <a:t>Bô</a:t>
            </a:r>
            <a:r>
              <a:rPr lang="en-US" sz="1600" b="1" dirty="0" smtClean="0">
                <a:solidFill>
                  <a:srgbClr val="FF0000"/>
                </a:solidFill>
              </a:rPr>
              <a:t>̣ </a:t>
            </a:r>
            <a:r>
              <a:rPr lang="en-US" sz="1600" b="1" dirty="0" err="1" smtClean="0">
                <a:solidFill>
                  <a:srgbClr val="FF0000"/>
                </a:solidFill>
              </a:rPr>
              <a:t>Công</a:t>
            </a:r>
            <a:r>
              <a:rPr lang="en-US" sz="1600" b="1" dirty="0" smtClean="0">
                <a:solidFill>
                  <a:srgbClr val="FF0000"/>
                </a:solidFill>
              </a:rPr>
              <a:t> an: 090.111.6789</a:t>
            </a:r>
            <a:endParaRPr lang="en-US" sz="1600" b="1" dirty="0">
              <a:solidFill>
                <a:srgbClr val="FF0000"/>
              </a:solidFill>
            </a:endParaRPr>
          </a:p>
        </p:txBody>
      </p:sp>
      <p:sp>
        <p:nvSpPr>
          <p:cNvPr id="43" name="TextBox 42"/>
          <p:cNvSpPr txBox="1"/>
          <p:nvPr/>
        </p:nvSpPr>
        <p:spPr>
          <a:xfrm>
            <a:off x="1195878" y="7392801"/>
            <a:ext cx="5256260" cy="307777"/>
          </a:xfrm>
          <a:prstGeom prst="rect">
            <a:avLst/>
          </a:prstGeom>
          <a:noFill/>
        </p:spPr>
        <p:txBody>
          <a:bodyPr wrap="square" rtlCol="0">
            <a:spAutoFit/>
          </a:bodyPr>
          <a:lstStyle/>
          <a:p>
            <a:r>
              <a:rPr lang="en-US" sz="1400" dirty="0" err="1" smtClean="0">
                <a:solidFill>
                  <a:srgbClr val="FFFF00"/>
                </a:solidFill>
              </a:rPr>
              <a:t>Cán</a:t>
            </a:r>
            <a:r>
              <a:rPr lang="en-US" sz="1400" dirty="0" smtClean="0">
                <a:solidFill>
                  <a:srgbClr val="FFFF00"/>
                </a:solidFill>
              </a:rPr>
              <a:t> </a:t>
            </a:r>
            <a:r>
              <a:rPr lang="en-US" sz="1400" dirty="0" err="1" smtClean="0">
                <a:solidFill>
                  <a:srgbClr val="FFFF00"/>
                </a:solidFill>
              </a:rPr>
              <a:t>bô</a:t>
            </a:r>
            <a:r>
              <a:rPr lang="en-US" sz="1400" dirty="0" smtClean="0">
                <a:solidFill>
                  <a:srgbClr val="FFFF00"/>
                </a:solidFill>
              </a:rPr>
              <a:t>̣ </a:t>
            </a:r>
            <a:r>
              <a:rPr lang="en-US" sz="1400" dirty="0" err="1" smtClean="0">
                <a:solidFill>
                  <a:srgbClr val="FFFF00"/>
                </a:solidFill>
              </a:rPr>
              <a:t>tuyên</a:t>
            </a:r>
            <a:r>
              <a:rPr lang="en-US" sz="1400" dirty="0" smtClean="0">
                <a:solidFill>
                  <a:srgbClr val="FFFF00"/>
                </a:solidFill>
              </a:rPr>
              <a:t> </a:t>
            </a:r>
            <a:r>
              <a:rPr lang="en-US" sz="1400" dirty="0" err="1" smtClean="0">
                <a:solidFill>
                  <a:srgbClr val="FFFF00"/>
                </a:solidFill>
              </a:rPr>
              <a:t>truyền</a:t>
            </a:r>
            <a:r>
              <a:rPr lang="en-US" sz="1400" dirty="0" smtClean="0">
                <a:solidFill>
                  <a:srgbClr val="FFFF00"/>
                </a:solidFill>
              </a:rPr>
              <a:t>: </a:t>
            </a:r>
            <a:r>
              <a:rPr lang="en-US" sz="1400" dirty="0" err="1" smtClean="0">
                <a:solidFill>
                  <a:srgbClr val="FFFF00"/>
                </a:solidFill>
              </a:rPr>
              <a:t>Phạm</a:t>
            </a:r>
            <a:r>
              <a:rPr lang="en-US" sz="1400" dirty="0" smtClean="0">
                <a:solidFill>
                  <a:srgbClr val="FFFF00"/>
                </a:solidFill>
              </a:rPr>
              <a:t> </a:t>
            </a:r>
            <a:r>
              <a:rPr lang="en-US" sz="1400" dirty="0" err="1" smtClean="0">
                <a:solidFill>
                  <a:srgbClr val="FFFF00"/>
                </a:solidFill>
              </a:rPr>
              <a:t>Hải</a:t>
            </a:r>
            <a:r>
              <a:rPr lang="en-US" sz="1400" dirty="0" smtClean="0">
                <a:solidFill>
                  <a:srgbClr val="FFFF00"/>
                </a:solidFill>
              </a:rPr>
              <a:t> Long </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379352" cy="7362825"/>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a:spLocks noGrp="1"/>
          </p:cNvSpPr>
          <p:nvPr>
            <p:ph type="title"/>
          </p:nvPr>
        </p:nvSpPr>
        <p:spPr>
          <a:xfrm>
            <a:off x="1850547" y="1672313"/>
            <a:ext cx="1813404" cy="320601"/>
          </a:xfrm>
          <a:prstGeom prst="rect">
            <a:avLst/>
          </a:prstGeom>
        </p:spPr>
        <p:txBody>
          <a:bodyPr vert="horz" wrap="square" lIns="0" tIns="12700" rIns="0" bIns="0" rtlCol="0">
            <a:spAutoFit/>
          </a:bodyPr>
          <a:lstStyle/>
          <a:p>
            <a:pPr marL="12700">
              <a:lnSpc>
                <a:spcPct val="100000"/>
              </a:lnSpc>
              <a:spcBef>
                <a:spcPts val="100"/>
              </a:spcBef>
            </a:pPr>
            <a:r>
              <a:rPr lang="en-US" spc="75" dirty="0" smtClean="0"/>
              <a:t>LỜI NÓI ĐÀU</a:t>
            </a:r>
            <a:endParaRPr spc="-25" dirty="0"/>
          </a:p>
        </p:txBody>
      </p:sp>
      <p:sp>
        <p:nvSpPr>
          <p:cNvPr id="6" name="object 6"/>
          <p:cNvSpPr txBox="1">
            <a:spLocks noGrp="1"/>
          </p:cNvSpPr>
          <p:nvPr>
            <p:ph type="body" idx="1"/>
          </p:nvPr>
        </p:nvSpPr>
        <p:spPr>
          <a:xfrm>
            <a:off x="573036" y="2044677"/>
            <a:ext cx="4310113" cy="4440575"/>
          </a:xfrm>
          <a:prstGeom prst="rect">
            <a:avLst/>
          </a:prstGeom>
        </p:spPr>
        <p:txBody>
          <a:bodyPr vert="horz" wrap="square" lIns="0" tIns="20320" rIns="0" bIns="0" rtlCol="0">
            <a:spAutoFit/>
          </a:bodyPr>
          <a:lstStyle/>
          <a:p>
            <a:r>
              <a:rPr lang="vi-VN" sz="1100" dirty="0"/>
              <a:t>Tội phạm và tệ nạn về ma túy đã trở thành hiểm họa lớn của nhân loại và gây hậu quả rất nghiêm trọng đến các lĩnh vực kinh tế, văn hóa, xã hội, an ninh - quốc phòng, gây tổn hại đến sức khỏe của con người và là nguyên nhân làm phát sinh các loại tội phạm, đe dọa sự ổn định, phồn vinh và sự trường tồn của mỗi quốc gia, mỗi dân tộc. Chính vì vậy, công tác phòng, chống ma túy là một trong những nhiệm vụ trong tâm, hết sức cấp bách hiện nay, đòi hỏi sự kiên trì, bền bỉ và quyết tâm của các cấp, các ngành, các tổ chức chính trị - xã hội và toàn thể Nhân dân.</a:t>
            </a:r>
          </a:p>
          <a:p>
            <a:r>
              <a:rPr lang="vi-VN" sz="1100" dirty="0"/>
              <a:t/>
            </a:r>
            <a:br>
              <a:rPr lang="vi-VN" sz="1100" dirty="0"/>
            </a:br>
            <a:endParaRPr lang="vi-VN" sz="1100" dirty="0"/>
          </a:p>
          <a:p>
            <a:r>
              <a:rPr lang="vi-VN" sz="1100" dirty="0"/>
              <a:t>Phòng, chống ma túy trong giai đoạn hiện nay không chỉ là nhiệm vụ của cơ quan Công an hay là các cơ quan chuyên trách trong phòng, chống ma túy mà là trách nhiệm chung của toàn xã hội. Trong đó, mỗi gia đình là một pháo đài và mỗi người dân là một chiển sĩ trên mặt trận phòng, chống ma túy, cùng chung tay đẩy lùi, tiến đến xóa bỏ tội phạm và tệ nạn về ma túy, giữ gìn trật tự, an toàn xã hội, góp phần phát triển đất nước. Vì lẽ đó, Công an </a:t>
            </a:r>
            <a:r>
              <a:rPr lang="vi-VN" sz="1100" dirty="0" smtClean="0"/>
              <a:t>quận</a:t>
            </a:r>
            <a:r>
              <a:rPr lang="en-US" sz="1100" dirty="0" smtClean="0"/>
              <a:t> </a:t>
            </a:r>
            <a:r>
              <a:rPr lang="vi-VN" sz="1100" dirty="0" smtClean="0"/>
              <a:t>Tân </a:t>
            </a:r>
            <a:r>
              <a:rPr lang="vi-VN" sz="1100" dirty="0"/>
              <a:t>Phú xây dựng cuốn số tay tuyên truyền pháp luật về phòng, chống ma túy để phổ biển, lan tỏa đến người dân năm bắt, hiểu rõ về ma túy, tác hại của ma túy, các quy định của pháp luật về phòng, chống tội phạm và tệ nạn về ma túy, để người dân tiếp tục phối hợp chặt chẽ với cơ quan Công an, tạo nên sức mạnh to lớn, đưa đến thắng lợi trong công cuộc phòng, chống ma túy trên địa bàn.</a:t>
            </a:r>
          </a:p>
          <a:p>
            <a:r>
              <a:rPr lang="vi-VN" sz="1100" dirty="0"/>
              <a:t/>
            </a:r>
            <a:br>
              <a:rPr lang="vi-VN" sz="1100" dirty="0"/>
            </a:br>
            <a:endParaRPr lang="vi-VN" sz="1100" dirty="0"/>
          </a:p>
          <a:p>
            <a:r>
              <a:rPr lang="vi-VN" sz="1100" dirty="0"/>
              <a:t>Trận trọng.</a:t>
            </a:r>
          </a:p>
          <a:p>
            <a:pPr marL="13335" marR="6350" indent="279400" algn="just">
              <a:lnSpc>
                <a:spcPct val="96200"/>
              </a:lnSpc>
              <a:spcBef>
                <a:spcPts val="160"/>
              </a:spcBef>
            </a:pPr>
            <a:endParaRPr sz="1100" spc="-10" dirty="0">
              <a:latin typeface="+mj-lt"/>
            </a:endParaRPr>
          </a:p>
        </p:txBody>
      </p:sp>
      <p:sp>
        <p:nvSpPr>
          <p:cNvPr id="8" name="object 10"/>
          <p:cNvSpPr/>
          <p:nvPr/>
        </p:nvSpPr>
        <p:spPr>
          <a:xfrm>
            <a:off x="32652" y="1067919"/>
            <a:ext cx="5314048" cy="372364"/>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9" name="object 9"/>
          <p:cNvSpPr txBox="1">
            <a:spLocks/>
          </p:cNvSpPr>
          <p:nvPr/>
        </p:nvSpPr>
        <p:spPr>
          <a:xfrm>
            <a:off x="837076" y="1016156"/>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
        <p:nvSpPr>
          <p:cNvPr id="10" name="object 10"/>
          <p:cNvSpPr/>
          <p:nvPr/>
        </p:nvSpPr>
        <p:spPr>
          <a:xfrm>
            <a:off x="0" y="6903464"/>
            <a:ext cx="5378746" cy="659386"/>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 y="485"/>
            <a:ext cx="5346700" cy="7205980"/>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p:nvPr/>
        </p:nvSpPr>
        <p:spPr>
          <a:xfrm>
            <a:off x="2360027" y="432030"/>
            <a:ext cx="615315" cy="231140"/>
          </a:xfrm>
          <a:prstGeom prst="rect">
            <a:avLst/>
          </a:prstGeom>
        </p:spPr>
        <p:txBody>
          <a:bodyPr vert="horz" wrap="square" lIns="0" tIns="12700" rIns="0" bIns="0" rtlCol="0">
            <a:spAutoFit/>
          </a:bodyPr>
          <a:lstStyle/>
          <a:p>
            <a:pPr marL="12700">
              <a:lnSpc>
                <a:spcPct val="100000"/>
              </a:lnSpc>
              <a:spcBef>
                <a:spcPts val="100"/>
              </a:spcBef>
            </a:pPr>
            <a:r>
              <a:rPr sz="1350" spc="65" dirty="0">
                <a:solidFill>
                  <a:srgbClr val="8A1A1F"/>
                </a:solidFill>
                <a:latin typeface="Times New Roman"/>
                <a:cs typeface="Times New Roman"/>
              </a:rPr>
              <a:t>SO</a:t>
            </a:r>
            <a:r>
              <a:rPr sz="1350" dirty="0">
                <a:solidFill>
                  <a:srgbClr val="8A1A1F"/>
                </a:solidFill>
                <a:latin typeface="Times New Roman"/>
                <a:cs typeface="Times New Roman"/>
              </a:rPr>
              <a:t> </a:t>
            </a:r>
            <a:r>
              <a:rPr sz="1350" spc="-100" dirty="0">
                <a:solidFill>
                  <a:srgbClr val="971A1F"/>
                </a:solidFill>
                <a:latin typeface="Times New Roman"/>
                <a:cs typeface="Times New Roman"/>
              </a:rPr>
              <a:t>TAY</a:t>
            </a:r>
            <a:endParaRPr sz="1350" dirty="0">
              <a:latin typeface="Times New Roman"/>
              <a:cs typeface="Times New Roman"/>
            </a:endParaRPr>
          </a:p>
        </p:txBody>
      </p:sp>
      <p:sp>
        <p:nvSpPr>
          <p:cNvPr id="6" name="object 6"/>
          <p:cNvSpPr txBox="1">
            <a:spLocks noGrp="1"/>
          </p:cNvSpPr>
          <p:nvPr>
            <p:ph type="title"/>
          </p:nvPr>
        </p:nvSpPr>
        <p:spPr>
          <a:prstGeom prst="rect">
            <a:avLst/>
          </a:prstGeom>
        </p:spPr>
        <p:txBody>
          <a:bodyPr vert="horz" wrap="square" lIns="0" tIns="29209" rIns="0" bIns="0" rtlCol="0">
            <a:spAutoFit/>
          </a:bodyPr>
          <a:lstStyle/>
          <a:p>
            <a:pPr marL="1361440" marR="5080" indent="-742315">
              <a:lnSpc>
                <a:spcPts val="2400"/>
              </a:lnSpc>
              <a:spcBef>
                <a:spcPts val="229"/>
              </a:spcBef>
            </a:pPr>
            <a:r>
              <a:rPr sz="2050" dirty="0"/>
              <a:t>CAC</a:t>
            </a:r>
            <a:r>
              <a:rPr sz="2050" spc="-10" dirty="0"/>
              <a:t> VAN</a:t>
            </a:r>
            <a:r>
              <a:rPr sz="2050" spc="15" dirty="0"/>
              <a:t> </a:t>
            </a:r>
            <a:r>
              <a:rPr sz="2050" spc="-10" dirty="0">
                <a:solidFill>
                  <a:srgbClr val="951C1F"/>
                </a:solidFill>
              </a:rPr>
              <a:t>BAN </a:t>
            </a:r>
            <a:r>
              <a:rPr sz="2050" dirty="0"/>
              <a:t>PHAP</a:t>
            </a:r>
            <a:r>
              <a:rPr sz="2050" spc="-75" dirty="0"/>
              <a:t> </a:t>
            </a:r>
            <a:r>
              <a:rPr sz="2050" spc="-25" dirty="0">
                <a:solidFill>
                  <a:srgbClr val="9A1C1D"/>
                </a:solidFill>
              </a:rPr>
              <a:t>LY </a:t>
            </a:r>
            <a:r>
              <a:rPr sz="2050" dirty="0"/>
              <a:t>LIEN</a:t>
            </a:r>
            <a:r>
              <a:rPr sz="2050" spc="190" dirty="0"/>
              <a:t> </a:t>
            </a:r>
            <a:r>
              <a:rPr sz="2050" spc="-20" dirty="0"/>
              <a:t>QUAN</a:t>
            </a:r>
            <a:endParaRPr sz="2050" dirty="0"/>
          </a:p>
        </p:txBody>
      </p:sp>
      <p:sp>
        <p:nvSpPr>
          <p:cNvPr id="7" name="object 7"/>
          <p:cNvSpPr txBox="1"/>
          <p:nvPr/>
        </p:nvSpPr>
        <p:spPr>
          <a:xfrm>
            <a:off x="1258950" y="2582141"/>
            <a:ext cx="3335654" cy="182101"/>
          </a:xfrm>
          <a:prstGeom prst="rect">
            <a:avLst/>
          </a:prstGeom>
        </p:spPr>
        <p:txBody>
          <a:bodyPr vert="horz" wrap="square" lIns="0" tIns="12700" rIns="0" bIns="0" rtlCol="0">
            <a:spAutoFit/>
          </a:bodyPr>
          <a:lstStyle/>
          <a:p>
            <a:pPr marL="12700">
              <a:lnSpc>
                <a:spcPct val="100000"/>
              </a:lnSpc>
              <a:spcBef>
                <a:spcPts val="100"/>
              </a:spcBef>
            </a:pPr>
            <a:r>
              <a:rPr lang="en-US" sz="1100" dirty="0" err="1" smtClean="0">
                <a:latin typeface="Times New Roman"/>
                <a:cs typeface="Times New Roman"/>
              </a:rPr>
              <a:t>Bô</a:t>
            </a:r>
            <a:r>
              <a:rPr lang="en-US" sz="1100" dirty="0" smtClean="0">
                <a:latin typeface="Times New Roman"/>
                <a:cs typeface="Times New Roman"/>
              </a:rPr>
              <a:t>̣ </a:t>
            </a:r>
            <a:r>
              <a:rPr lang="en-US" sz="1100" dirty="0" err="1" smtClean="0">
                <a:latin typeface="Times New Roman"/>
                <a:cs typeface="Times New Roman"/>
              </a:rPr>
              <a:t>luật</a:t>
            </a:r>
            <a:r>
              <a:rPr lang="en-US" sz="1100" dirty="0" smtClean="0">
                <a:latin typeface="Times New Roman"/>
                <a:cs typeface="Times New Roman"/>
              </a:rPr>
              <a:t> </a:t>
            </a:r>
            <a:r>
              <a:rPr lang="en-US" sz="1100" dirty="0" err="1" smtClean="0">
                <a:latin typeface="Times New Roman"/>
                <a:cs typeface="Times New Roman"/>
              </a:rPr>
              <a:t>hình</a:t>
            </a:r>
            <a:r>
              <a:rPr lang="en-US" sz="1100" dirty="0" smtClean="0">
                <a:latin typeface="Times New Roman"/>
                <a:cs typeface="Times New Roman"/>
              </a:rPr>
              <a:t> </a:t>
            </a:r>
            <a:r>
              <a:rPr lang="en-US" sz="1100" dirty="0" err="1" smtClean="0">
                <a:latin typeface="Times New Roman"/>
                <a:cs typeface="Times New Roman"/>
              </a:rPr>
              <a:t>sư</a:t>
            </a:r>
            <a:r>
              <a:rPr lang="en-US" sz="1100" dirty="0" smtClean="0">
                <a:latin typeface="Times New Roman"/>
                <a:cs typeface="Times New Roman"/>
              </a:rPr>
              <a:t> </a:t>
            </a:r>
            <a:r>
              <a:rPr lang="en-US" sz="1100" dirty="0" err="1" smtClean="0">
                <a:latin typeface="Times New Roman"/>
                <a:cs typeface="Times New Roman"/>
              </a:rPr>
              <a:t>năm</a:t>
            </a:r>
            <a:r>
              <a:rPr lang="en-US" sz="1100" dirty="0" smtClean="0">
                <a:latin typeface="Times New Roman"/>
                <a:cs typeface="Times New Roman"/>
              </a:rPr>
              <a:t> 2015 </a:t>
            </a:r>
            <a:r>
              <a:rPr lang="en-US" sz="1100" dirty="0" err="1" smtClean="0">
                <a:latin typeface="Times New Roman"/>
                <a:cs typeface="Times New Roman"/>
              </a:rPr>
              <a:t>sửa</a:t>
            </a:r>
            <a:r>
              <a:rPr lang="en-US" sz="1100" dirty="0" smtClean="0">
                <a:latin typeface="Times New Roman"/>
                <a:cs typeface="Times New Roman"/>
              </a:rPr>
              <a:t> </a:t>
            </a:r>
            <a:r>
              <a:rPr lang="en-US" sz="1100" dirty="0" err="1" smtClean="0">
                <a:latin typeface="Times New Roman"/>
                <a:cs typeface="Times New Roman"/>
              </a:rPr>
              <a:t>đổi</a:t>
            </a:r>
            <a:r>
              <a:rPr lang="en-US" sz="1100" dirty="0" smtClean="0">
                <a:latin typeface="Times New Roman"/>
                <a:cs typeface="Times New Roman"/>
              </a:rPr>
              <a:t> </a:t>
            </a:r>
            <a:r>
              <a:rPr lang="en-US" sz="1100" dirty="0" err="1" smtClean="0">
                <a:latin typeface="Times New Roman"/>
                <a:cs typeface="Times New Roman"/>
              </a:rPr>
              <a:t>năm</a:t>
            </a:r>
            <a:r>
              <a:rPr lang="en-US" sz="1100" dirty="0" smtClean="0">
                <a:latin typeface="Times New Roman"/>
                <a:cs typeface="Times New Roman"/>
              </a:rPr>
              <a:t> 2017</a:t>
            </a:r>
            <a:r>
              <a:rPr sz="1100" spc="-10" dirty="0" smtClean="0">
                <a:latin typeface="Times New Roman"/>
                <a:cs typeface="Times New Roman"/>
              </a:rPr>
              <a:t>.</a:t>
            </a:r>
            <a:endParaRPr sz="1100" dirty="0">
              <a:latin typeface="Times New Roman"/>
              <a:cs typeface="Times New Roman"/>
            </a:endParaRPr>
          </a:p>
        </p:txBody>
      </p:sp>
      <p:sp>
        <p:nvSpPr>
          <p:cNvPr id="8" name="object 8"/>
          <p:cNvSpPr txBox="1"/>
          <p:nvPr/>
        </p:nvSpPr>
        <p:spPr>
          <a:xfrm>
            <a:off x="1258474" y="3185645"/>
            <a:ext cx="3242945" cy="353943"/>
          </a:xfrm>
          <a:prstGeom prst="rect">
            <a:avLst/>
          </a:prstGeom>
        </p:spPr>
        <p:txBody>
          <a:bodyPr vert="horz" wrap="square" lIns="0" tIns="20320" rIns="0" bIns="0" rtlCol="0">
            <a:spAutoFit/>
          </a:bodyPr>
          <a:lstStyle/>
          <a:p>
            <a:pPr marL="17145" marR="5080" indent="-5080">
              <a:lnSpc>
                <a:spcPts val="1300"/>
              </a:lnSpc>
              <a:spcBef>
                <a:spcPts val="160"/>
              </a:spcBef>
            </a:pPr>
            <a:r>
              <a:rPr lang="en-US" sz="1100" spc="-10" dirty="0" err="1" smtClean="0">
                <a:latin typeface="Times New Roman"/>
                <a:cs typeface="Times New Roman"/>
              </a:rPr>
              <a:t>Luật</a:t>
            </a:r>
            <a:r>
              <a:rPr lang="en-US" sz="1100" spc="-10" dirty="0" smtClean="0">
                <a:latin typeface="Times New Roman"/>
                <a:cs typeface="Times New Roman"/>
              </a:rPr>
              <a:t> </a:t>
            </a:r>
            <a:r>
              <a:rPr lang="en-US" sz="1100" spc="-10" dirty="0" err="1" smtClean="0">
                <a:latin typeface="Times New Roman"/>
                <a:cs typeface="Times New Roman"/>
              </a:rPr>
              <a:t>xư</a:t>
            </a:r>
            <a:r>
              <a:rPr lang="en-US" sz="1100" spc="-10" dirty="0" smtClean="0">
                <a:latin typeface="Times New Roman"/>
                <a:cs typeface="Times New Roman"/>
              </a:rPr>
              <a:t>̉ </a:t>
            </a:r>
            <a:r>
              <a:rPr lang="en-US" sz="1100" spc="-10" dirty="0" err="1" smtClean="0">
                <a:latin typeface="Times New Roman"/>
                <a:cs typeface="Times New Roman"/>
              </a:rPr>
              <a:t>ly</a:t>
            </a:r>
            <a:r>
              <a:rPr lang="en-US" sz="1100" spc="-10" dirty="0" smtClean="0">
                <a:latin typeface="Times New Roman"/>
                <a:cs typeface="Times New Roman"/>
              </a:rPr>
              <a:t>́ vi </a:t>
            </a:r>
            <a:r>
              <a:rPr lang="en-US" sz="1100" spc="-10" dirty="0" err="1" smtClean="0">
                <a:latin typeface="Times New Roman"/>
                <a:cs typeface="Times New Roman"/>
              </a:rPr>
              <a:t>phạm</a:t>
            </a:r>
            <a:r>
              <a:rPr lang="en-US" sz="1100" spc="-10" dirty="0" smtClean="0">
                <a:latin typeface="Times New Roman"/>
                <a:cs typeface="Times New Roman"/>
              </a:rPr>
              <a:t> </a:t>
            </a:r>
            <a:r>
              <a:rPr lang="en-US" sz="1100" spc="-10" dirty="0" err="1" smtClean="0">
                <a:latin typeface="Times New Roman"/>
                <a:cs typeface="Times New Roman"/>
              </a:rPr>
              <a:t>hành</a:t>
            </a:r>
            <a:r>
              <a:rPr lang="en-US" sz="1100" spc="-10" dirty="0" smtClean="0">
                <a:latin typeface="Times New Roman"/>
                <a:cs typeface="Times New Roman"/>
              </a:rPr>
              <a:t> </a:t>
            </a:r>
            <a:r>
              <a:rPr lang="en-US" sz="1100" spc="-10" dirty="0" err="1" smtClean="0">
                <a:latin typeface="Times New Roman"/>
                <a:cs typeface="Times New Roman"/>
              </a:rPr>
              <a:t>chính</a:t>
            </a:r>
            <a:r>
              <a:rPr lang="en-US" sz="1100" spc="-10" dirty="0" smtClean="0">
                <a:latin typeface="Times New Roman"/>
                <a:cs typeface="Times New Roman"/>
              </a:rPr>
              <a:t> </a:t>
            </a:r>
            <a:r>
              <a:rPr lang="en-US" sz="1100" spc="-10" dirty="0" err="1" smtClean="0">
                <a:latin typeface="Times New Roman"/>
                <a:cs typeface="Times New Roman"/>
              </a:rPr>
              <a:t>năm</a:t>
            </a:r>
            <a:r>
              <a:rPr lang="en-US" sz="1100" spc="-10" dirty="0" smtClean="0">
                <a:latin typeface="Times New Roman"/>
                <a:cs typeface="Times New Roman"/>
              </a:rPr>
              <a:t> 2012, </a:t>
            </a:r>
            <a:r>
              <a:rPr lang="en-US" sz="1100" spc="-10" dirty="0" err="1" smtClean="0">
                <a:latin typeface="Times New Roman"/>
                <a:cs typeface="Times New Roman"/>
              </a:rPr>
              <a:t>sửa</a:t>
            </a:r>
            <a:r>
              <a:rPr lang="en-US" sz="1100" spc="-10" dirty="0" smtClean="0">
                <a:latin typeface="Times New Roman"/>
                <a:cs typeface="Times New Roman"/>
              </a:rPr>
              <a:t> </a:t>
            </a:r>
            <a:r>
              <a:rPr lang="en-US" sz="1100" spc="-10" dirty="0" err="1" smtClean="0">
                <a:latin typeface="Times New Roman"/>
                <a:cs typeface="Times New Roman"/>
              </a:rPr>
              <a:t>đổi</a:t>
            </a:r>
            <a:r>
              <a:rPr lang="en-US" sz="1100" spc="-10" dirty="0" smtClean="0">
                <a:latin typeface="Times New Roman"/>
                <a:cs typeface="Times New Roman"/>
              </a:rPr>
              <a:t>, </a:t>
            </a:r>
            <a:r>
              <a:rPr lang="en-US" sz="1100" spc="-10" dirty="0" err="1" smtClean="0">
                <a:latin typeface="Times New Roman"/>
                <a:cs typeface="Times New Roman"/>
              </a:rPr>
              <a:t>bô</a:t>
            </a:r>
            <a:r>
              <a:rPr lang="en-US" sz="1100" spc="-10" dirty="0" smtClean="0">
                <a:latin typeface="Times New Roman"/>
                <a:cs typeface="Times New Roman"/>
              </a:rPr>
              <a:t>̉ sung </a:t>
            </a:r>
            <a:r>
              <a:rPr lang="en-US" sz="1100" spc="-10" dirty="0" err="1" smtClean="0">
                <a:latin typeface="Times New Roman"/>
                <a:cs typeface="Times New Roman"/>
              </a:rPr>
              <a:t>năm</a:t>
            </a:r>
            <a:r>
              <a:rPr lang="en-US" sz="1100" spc="-10" dirty="0" smtClean="0">
                <a:latin typeface="Times New Roman"/>
                <a:cs typeface="Times New Roman"/>
              </a:rPr>
              <a:t> 2020</a:t>
            </a:r>
            <a:endParaRPr sz="1100" dirty="0">
              <a:latin typeface="Times New Roman"/>
              <a:cs typeface="Times New Roman"/>
            </a:endParaRPr>
          </a:p>
        </p:txBody>
      </p:sp>
      <p:sp>
        <p:nvSpPr>
          <p:cNvPr id="9" name="object 9"/>
          <p:cNvSpPr txBox="1"/>
          <p:nvPr/>
        </p:nvSpPr>
        <p:spPr>
          <a:xfrm>
            <a:off x="1258474" y="4002509"/>
            <a:ext cx="2266315" cy="182101"/>
          </a:xfrm>
          <a:prstGeom prst="rect">
            <a:avLst/>
          </a:prstGeom>
        </p:spPr>
        <p:txBody>
          <a:bodyPr vert="horz" wrap="square" lIns="0" tIns="12700" rIns="0" bIns="0" rtlCol="0">
            <a:spAutoFit/>
          </a:bodyPr>
          <a:lstStyle/>
          <a:p>
            <a:pPr marL="12700">
              <a:lnSpc>
                <a:spcPct val="100000"/>
              </a:lnSpc>
              <a:spcBef>
                <a:spcPts val="100"/>
              </a:spcBef>
            </a:pPr>
            <a:r>
              <a:rPr lang="en-US" sz="1100" spc="-10" dirty="0" err="1" smtClean="0">
                <a:latin typeface="Times New Roman"/>
                <a:cs typeface="Times New Roman"/>
              </a:rPr>
              <a:t>Luật</a:t>
            </a:r>
            <a:r>
              <a:rPr lang="en-US" sz="1100" spc="-10" dirty="0" smtClean="0">
                <a:latin typeface="Times New Roman"/>
                <a:cs typeface="Times New Roman"/>
              </a:rPr>
              <a:t> </a:t>
            </a:r>
            <a:r>
              <a:rPr lang="en-US" sz="1100" spc="-10" dirty="0" err="1" smtClean="0">
                <a:latin typeface="Times New Roman"/>
                <a:cs typeface="Times New Roman"/>
              </a:rPr>
              <a:t>phòng</a:t>
            </a:r>
            <a:r>
              <a:rPr lang="en-US" sz="1100" spc="-10" dirty="0" smtClean="0">
                <a:latin typeface="Times New Roman"/>
                <a:cs typeface="Times New Roman"/>
              </a:rPr>
              <a:t>, </a:t>
            </a:r>
            <a:r>
              <a:rPr lang="en-US" sz="1100" spc="-10" dirty="0" err="1" smtClean="0">
                <a:latin typeface="Times New Roman"/>
                <a:cs typeface="Times New Roman"/>
              </a:rPr>
              <a:t>chống</a:t>
            </a:r>
            <a:r>
              <a:rPr lang="en-US" sz="1100" spc="-10" dirty="0" smtClean="0">
                <a:latin typeface="Times New Roman"/>
                <a:cs typeface="Times New Roman"/>
              </a:rPr>
              <a:t> ma </a:t>
            </a:r>
            <a:r>
              <a:rPr lang="en-US" sz="1100" spc="-10" dirty="0" err="1" smtClean="0">
                <a:latin typeface="Times New Roman"/>
                <a:cs typeface="Times New Roman"/>
              </a:rPr>
              <a:t>túy</a:t>
            </a:r>
            <a:r>
              <a:rPr lang="en-US" sz="1100" spc="-10" dirty="0" smtClean="0">
                <a:latin typeface="Times New Roman"/>
                <a:cs typeface="Times New Roman"/>
              </a:rPr>
              <a:t> </a:t>
            </a:r>
            <a:r>
              <a:rPr lang="en-US" sz="1100" spc="-10" dirty="0" err="1" smtClean="0">
                <a:latin typeface="Times New Roman"/>
                <a:cs typeface="Times New Roman"/>
              </a:rPr>
              <a:t>năm</a:t>
            </a:r>
            <a:r>
              <a:rPr lang="en-US" sz="1100" spc="-10" dirty="0" smtClean="0">
                <a:latin typeface="Times New Roman"/>
                <a:cs typeface="Times New Roman"/>
              </a:rPr>
              <a:t> 2021</a:t>
            </a:r>
            <a:r>
              <a:rPr sz="1100" spc="-10" dirty="0" smtClean="0">
                <a:latin typeface="Times New Roman"/>
                <a:cs typeface="Times New Roman"/>
              </a:rPr>
              <a:t>.</a:t>
            </a:r>
            <a:endParaRPr sz="1100" dirty="0">
              <a:latin typeface="Times New Roman"/>
              <a:cs typeface="Times New Roman"/>
            </a:endParaRPr>
          </a:p>
        </p:txBody>
      </p:sp>
      <p:sp>
        <p:nvSpPr>
          <p:cNvPr id="10" name="object 10"/>
          <p:cNvSpPr txBox="1"/>
          <p:nvPr/>
        </p:nvSpPr>
        <p:spPr>
          <a:xfrm>
            <a:off x="1257063" y="4596869"/>
            <a:ext cx="3291204" cy="2041841"/>
          </a:xfrm>
          <a:prstGeom prst="rect">
            <a:avLst/>
          </a:prstGeom>
        </p:spPr>
        <p:txBody>
          <a:bodyPr vert="horz" wrap="square" lIns="0" tIns="20320" rIns="0" bIns="0" rtlCol="0">
            <a:spAutoFit/>
          </a:bodyPr>
          <a:lstStyle/>
          <a:p>
            <a:pPr marL="20955" marR="50800" indent="3810" algn="just">
              <a:lnSpc>
                <a:spcPts val="1300"/>
              </a:lnSpc>
              <a:spcBef>
                <a:spcPts val="160"/>
              </a:spcBef>
            </a:pPr>
            <a:r>
              <a:rPr sz="1100" dirty="0">
                <a:latin typeface="Times New Roman"/>
                <a:cs typeface="Times New Roman"/>
              </a:rPr>
              <a:t>Nghi</a:t>
            </a:r>
            <a:r>
              <a:rPr sz="1100" spc="175" dirty="0">
                <a:latin typeface="Times New Roman"/>
                <a:cs typeface="Times New Roman"/>
              </a:rPr>
              <a:t>  </a:t>
            </a:r>
            <a:r>
              <a:rPr sz="1100" dirty="0">
                <a:latin typeface="Times New Roman"/>
                <a:cs typeface="Times New Roman"/>
              </a:rPr>
              <a:t>dinh</a:t>
            </a:r>
            <a:r>
              <a:rPr sz="1100" spc="155" dirty="0">
                <a:latin typeface="Times New Roman"/>
                <a:cs typeface="Times New Roman"/>
              </a:rPr>
              <a:t>  </a:t>
            </a:r>
            <a:r>
              <a:rPr sz="1100" dirty="0">
                <a:latin typeface="Times New Roman"/>
                <a:cs typeface="Times New Roman"/>
              </a:rPr>
              <a:t>105/2021/ND-CP</a:t>
            </a:r>
            <a:r>
              <a:rPr sz="1100" spc="130" dirty="0">
                <a:latin typeface="Times New Roman"/>
                <a:cs typeface="Times New Roman"/>
              </a:rPr>
              <a:t>  </a:t>
            </a:r>
            <a:r>
              <a:rPr sz="1100" dirty="0">
                <a:latin typeface="Times New Roman"/>
                <a:cs typeface="Times New Roman"/>
              </a:rPr>
              <a:t>ngày</a:t>
            </a:r>
            <a:r>
              <a:rPr sz="1100" spc="180" dirty="0">
                <a:latin typeface="Times New Roman"/>
                <a:cs typeface="Times New Roman"/>
              </a:rPr>
              <a:t>  </a:t>
            </a:r>
            <a:r>
              <a:rPr sz="1100" dirty="0">
                <a:latin typeface="Times New Roman"/>
                <a:cs typeface="Times New Roman"/>
              </a:rPr>
              <a:t>04/12/2021</a:t>
            </a:r>
            <a:r>
              <a:rPr sz="1100" spc="190" dirty="0">
                <a:latin typeface="Times New Roman"/>
                <a:cs typeface="Times New Roman"/>
              </a:rPr>
              <a:t>  </a:t>
            </a:r>
            <a:r>
              <a:rPr sz="1100" spc="-25" dirty="0">
                <a:latin typeface="Times New Roman"/>
                <a:cs typeface="Times New Roman"/>
              </a:rPr>
              <a:t>cùa </a:t>
            </a:r>
            <a:r>
              <a:rPr sz="1100" dirty="0">
                <a:latin typeface="Times New Roman"/>
                <a:cs typeface="Times New Roman"/>
              </a:rPr>
              <a:t>Chinh</a:t>
            </a:r>
            <a:r>
              <a:rPr sz="1100" spc="265" dirty="0">
                <a:latin typeface="Times New Roman"/>
                <a:cs typeface="Times New Roman"/>
              </a:rPr>
              <a:t> </a:t>
            </a:r>
            <a:r>
              <a:rPr sz="1100" dirty="0">
                <a:latin typeface="Times New Roman"/>
                <a:cs typeface="Times New Roman"/>
              </a:rPr>
              <a:t>phù</a:t>
            </a:r>
            <a:r>
              <a:rPr sz="1100" spc="229" dirty="0">
                <a:latin typeface="Times New Roman"/>
                <a:cs typeface="Times New Roman"/>
              </a:rPr>
              <a:t> </a:t>
            </a:r>
            <a:r>
              <a:rPr sz="1100" dirty="0" err="1">
                <a:latin typeface="Times New Roman"/>
                <a:cs typeface="Times New Roman"/>
              </a:rPr>
              <a:t>Quy</a:t>
            </a:r>
            <a:r>
              <a:rPr sz="1100" spc="229" dirty="0">
                <a:latin typeface="Times New Roman"/>
                <a:cs typeface="Times New Roman"/>
              </a:rPr>
              <a:t> </a:t>
            </a:r>
            <a:r>
              <a:rPr lang="en-US" sz="1100" dirty="0" err="1" smtClean="0">
                <a:latin typeface="Times New Roman"/>
                <a:cs typeface="Times New Roman"/>
              </a:rPr>
              <a:t>đị</a:t>
            </a:r>
            <a:r>
              <a:rPr sz="1100" dirty="0" err="1" smtClean="0">
                <a:latin typeface="Times New Roman"/>
                <a:cs typeface="Times New Roman"/>
              </a:rPr>
              <a:t>nh</a:t>
            </a:r>
            <a:r>
              <a:rPr sz="1100" spc="235" dirty="0" smtClean="0">
                <a:latin typeface="Times New Roman"/>
                <a:cs typeface="Times New Roman"/>
              </a:rPr>
              <a:t> </a:t>
            </a:r>
            <a:r>
              <a:rPr sz="1100" dirty="0">
                <a:latin typeface="Times New Roman"/>
                <a:cs typeface="Times New Roman"/>
              </a:rPr>
              <a:t>chi</a:t>
            </a:r>
            <a:r>
              <a:rPr sz="1100" spc="165" dirty="0">
                <a:latin typeface="Times New Roman"/>
                <a:cs typeface="Times New Roman"/>
              </a:rPr>
              <a:t> </a:t>
            </a:r>
            <a:r>
              <a:rPr sz="1100" dirty="0">
                <a:latin typeface="Times New Roman"/>
                <a:cs typeface="Times New Roman"/>
              </a:rPr>
              <a:t>tiêt</a:t>
            </a:r>
            <a:r>
              <a:rPr sz="1100" spc="200" dirty="0">
                <a:latin typeface="Times New Roman"/>
                <a:cs typeface="Times New Roman"/>
              </a:rPr>
              <a:t> </a:t>
            </a:r>
            <a:r>
              <a:rPr sz="1100" dirty="0" err="1">
                <a:latin typeface="Times New Roman"/>
                <a:cs typeface="Times New Roman"/>
              </a:rPr>
              <a:t>và</a:t>
            </a:r>
            <a:r>
              <a:rPr sz="1100" spc="265" dirty="0">
                <a:latin typeface="Times New Roman"/>
                <a:cs typeface="Times New Roman"/>
              </a:rPr>
              <a:t> </a:t>
            </a:r>
            <a:r>
              <a:rPr sz="1100" dirty="0" err="1" smtClean="0">
                <a:latin typeface="Times New Roman"/>
                <a:cs typeface="Times New Roman"/>
              </a:rPr>
              <a:t>h</a:t>
            </a:r>
            <a:r>
              <a:rPr lang="en-US" sz="1100" dirty="0" err="1" smtClean="0">
                <a:latin typeface="Times New Roman"/>
                <a:cs typeface="Times New Roman"/>
              </a:rPr>
              <a:t>ướ</a:t>
            </a:r>
            <a:r>
              <a:rPr sz="1100" dirty="0" err="1" smtClean="0">
                <a:latin typeface="Times New Roman"/>
                <a:cs typeface="Times New Roman"/>
              </a:rPr>
              <a:t>ng</a:t>
            </a:r>
            <a:r>
              <a:rPr sz="1100" spc="204" dirty="0" smtClean="0">
                <a:latin typeface="Times New Roman"/>
                <a:cs typeface="Times New Roman"/>
              </a:rPr>
              <a:t> </a:t>
            </a:r>
            <a:r>
              <a:rPr sz="1100" spc="50" dirty="0">
                <a:latin typeface="Times New Roman"/>
                <a:cs typeface="Times New Roman"/>
              </a:rPr>
              <a:t>dân</a:t>
            </a:r>
            <a:r>
              <a:rPr sz="1100" spc="220" dirty="0">
                <a:latin typeface="Times New Roman"/>
                <a:cs typeface="Times New Roman"/>
              </a:rPr>
              <a:t> </a:t>
            </a:r>
            <a:r>
              <a:rPr sz="1100" dirty="0">
                <a:latin typeface="Times New Roman"/>
                <a:cs typeface="Times New Roman"/>
              </a:rPr>
              <a:t>thi</a:t>
            </a:r>
            <a:r>
              <a:rPr sz="1100" spc="229" dirty="0">
                <a:latin typeface="Times New Roman"/>
                <a:cs typeface="Times New Roman"/>
              </a:rPr>
              <a:t> </a:t>
            </a:r>
            <a:r>
              <a:rPr sz="1100" spc="-20" dirty="0" err="1">
                <a:latin typeface="Times New Roman"/>
                <a:cs typeface="Times New Roman"/>
              </a:rPr>
              <a:t>hành</a:t>
            </a:r>
            <a:r>
              <a:rPr sz="1100" spc="-20" dirty="0">
                <a:latin typeface="Times New Roman"/>
                <a:cs typeface="Times New Roman"/>
              </a:rPr>
              <a:t> </a:t>
            </a:r>
            <a:r>
              <a:rPr sz="1100" dirty="0" err="1" smtClean="0">
                <a:latin typeface="Times New Roman"/>
                <a:cs typeface="Times New Roman"/>
              </a:rPr>
              <a:t>m</a:t>
            </a:r>
            <a:r>
              <a:rPr lang="en-US" sz="1100" dirty="0" err="1" smtClean="0">
                <a:latin typeface="Times New Roman"/>
                <a:cs typeface="Times New Roman"/>
              </a:rPr>
              <a:t>ộ</a:t>
            </a:r>
            <a:r>
              <a:rPr sz="1100" dirty="0" err="1" smtClean="0">
                <a:latin typeface="Times New Roman"/>
                <a:cs typeface="Times New Roman"/>
              </a:rPr>
              <a:t>t</a:t>
            </a:r>
            <a:r>
              <a:rPr sz="1100" spc="100" dirty="0" smtClean="0">
                <a:latin typeface="Times New Roman"/>
                <a:cs typeface="Times New Roman"/>
              </a:rPr>
              <a:t> </a:t>
            </a:r>
            <a:r>
              <a:rPr sz="1100" dirty="0" err="1">
                <a:latin typeface="Times New Roman"/>
                <a:cs typeface="Times New Roman"/>
              </a:rPr>
              <a:t>sô</a:t>
            </a:r>
            <a:r>
              <a:rPr sz="1100" spc="90" dirty="0">
                <a:latin typeface="Times New Roman"/>
                <a:cs typeface="Times New Roman"/>
              </a:rPr>
              <a:t> </a:t>
            </a:r>
            <a:r>
              <a:rPr lang="en-US" sz="1100" dirty="0" err="1">
                <a:latin typeface="Times New Roman"/>
                <a:cs typeface="Times New Roman"/>
              </a:rPr>
              <a:t>đ</a:t>
            </a:r>
            <a:r>
              <a:rPr sz="1100" dirty="0" err="1" smtClean="0">
                <a:latin typeface="Times New Roman"/>
                <a:cs typeface="Times New Roman"/>
              </a:rPr>
              <a:t>iêu</a:t>
            </a:r>
            <a:r>
              <a:rPr sz="1100" spc="155" dirty="0" smtClean="0">
                <a:latin typeface="Times New Roman"/>
                <a:cs typeface="Times New Roman"/>
              </a:rPr>
              <a:t> </a:t>
            </a:r>
            <a:r>
              <a:rPr lang="en-US" sz="1100" dirty="0" err="1" smtClean="0">
                <a:latin typeface="Times New Roman"/>
                <a:cs typeface="Times New Roman"/>
              </a:rPr>
              <a:t>của</a:t>
            </a:r>
            <a:r>
              <a:rPr lang="en-US" sz="1100" dirty="0" smtClean="0">
                <a:latin typeface="Times New Roman"/>
                <a:cs typeface="Times New Roman"/>
              </a:rPr>
              <a:t> </a:t>
            </a:r>
            <a:r>
              <a:rPr lang="en-US" sz="1100" dirty="0" err="1" smtClean="0">
                <a:latin typeface="Times New Roman"/>
                <a:cs typeface="Times New Roman"/>
              </a:rPr>
              <a:t>Luật</a:t>
            </a:r>
            <a:r>
              <a:rPr lang="en-US" sz="1100" dirty="0" smtClean="0">
                <a:latin typeface="Times New Roman"/>
                <a:cs typeface="Times New Roman"/>
              </a:rPr>
              <a:t> </a:t>
            </a:r>
            <a:r>
              <a:rPr lang="en-US" sz="1100" dirty="0" err="1" smtClean="0">
                <a:latin typeface="Times New Roman"/>
                <a:cs typeface="Times New Roman"/>
              </a:rPr>
              <a:t>Phòng</a:t>
            </a:r>
            <a:r>
              <a:rPr sz="1100" dirty="0" smtClean="0">
                <a:latin typeface="Times New Roman"/>
                <a:cs typeface="Times New Roman"/>
              </a:rPr>
              <a:t>,</a:t>
            </a:r>
            <a:r>
              <a:rPr sz="1100" spc="125" dirty="0" smtClean="0">
                <a:latin typeface="Times New Roman"/>
                <a:cs typeface="Times New Roman"/>
              </a:rPr>
              <a:t> </a:t>
            </a:r>
            <a:r>
              <a:rPr sz="1100" dirty="0">
                <a:latin typeface="Times New Roman"/>
                <a:cs typeface="Times New Roman"/>
              </a:rPr>
              <a:t>chông</a:t>
            </a:r>
            <a:r>
              <a:rPr sz="1100" spc="120" dirty="0">
                <a:latin typeface="Times New Roman"/>
                <a:cs typeface="Times New Roman"/>
              </a:rPr>
              <a:t> </a:t>
            </a:r>
            <a:r>
              <a:rPr sz="1100" dirty="0">
                <a:latin typeface="Times New Roman"/>
                <a:cs typeface="Times New Roman"/>
              </a:rPr>
              <a:t>ma</a:t>
            </a:r>
            <a:r>
              <a:rPr sz="1100" spc="150" dirty="0">
                <a:latin typeface="Times New Roman"/>
                <a:cs typeface="Times New Roman"/>
              </a:rPr>
              <a:t> </a:t>
            </a:r>
            <a:r>
              <a:rPr sz="1100" spc="-20" dirty="0" err="1" smtClean="0">
                <a:latin typeface="Times New Roman"/>
                <a:cs typeface="Times New Roman"/>
              </a:rPr>
              <a:t>t</a:t>
            </a:r>
            <a:r>
              <a:rPr lang="en-US" sz="1100" spc="-20" dirty="0" err="1" smtClean="0">
                <a:latin typeface="Times New Roman"/>
                <a:cs typeface="Times New Roman"/>
              </a:rPr>
              <a:t>ú</a:t>
            </a:r>
            <a:r>
              <a:rPr sz="1100" spc="-20" dirty="0" err="1" smtClean="0">
                <a:latin typeface="Times New Roman"/>
                <a:cs typeface="Times New Roman"/>
              </a:rPr>
              <a:t>y</a:t>
            </a:r>
            <a:r>
              <a:rPr sz="1100" spc="-20" dirty="0">
                <a:latin typeface="Times New Roman"/>
                <a:cs typeface="Times New Roman"/>
              </a:rPr>
              <a:t>.</a:t>
            </a:r>
            <a:endParaRPr sz="1100" dirty="0">
              <a:latin typeface="Times New Roman"/>
              <a:cs typeface="Times New Roman"/>
            </a:endParaRPr>
          </a:p>
          <a:p>
            <a:pPr>
              <a:lnSpc>
                <a:spcPct val="100000"/>
              </a:lnSpc>
              <a:spcBef>
                <a:spcPts val="405"/>
              </a:spcBef>
            </a:pPr>
            <a:endParaRPr sz="1100" dirty="0">
              <a:latin typeface="Times New Roman"/>
              <a:cs typeface="Times New Roman"/>
            </a:endParaRPr>
          </a:p>
          <a:p>
            <a:pPr marL="12700" marR="5080" indent="5715" algn="just">
              <a:lnSpc>
                <a:spcPct val="97000"/>
              </a:lnSpc>
            </a:pPr>
            <a:r>
              <a:rPr sz="1100" dirty="0" err="1" smtClean="0">
                <a:latin typeface="Times New Roman"/>
                <a:cs typeface="Times New Roman"/>
              </a:rPr>
              <a:t>Nghi</a:t>
            </a:r>
            <a:r>
              <a:rPr lang="en-US" sz="1100" spc="185" dirty="0">
                <a:latin typeface="Times New Roman"/>
                <a:cs typeface="Times New Roman"/>
              </a:rPr>
              <a:t> </a:t>
            </a:r>
            <a:r>
              <a:rPr lang="en-US" sz="1100" spc="185" dirty="0" err="1" smtClean="0">
                <a:latin typeface="Times New Roman"/>
                <a:cs typeface="Times New Roman"/>
              </a:rPr>
              <a:t>đ</a:t>
            </a:r>
            <a:r>
              <a:rPr lang="en-US" sz="1100" dirty="0" err="1" smtClean="0">
                <a:latin typeface="Times New Roman"/>
                <a:cs typeface="Times New Roman"/>
              </a:rPr>
              <a:t>ị</a:t>
            </a:r>
            <a:r>
              <a:rPr sz="1100" dirty="0" err="1" smtClean="0">
                <a:latin typeface="Times New Roman"/>
                <a:cs typeface="Times New Roman"/>
              </a:rPr>
              <a:t>nh</a:t>
            </a:r>
            <a:r>
              <a:rPr sz="1100" spc="155" dirty="0" smtClean="0">
                <a:latin typeface="Times New Roman"/>
                <a:cs typeface="Times New Roman"/>
              </a:rPr>
              <a:t> </a:t>
            </a:r>
            <a:r>
              <a:rPr sz="1100" dirty="0" smtClean="0">
                <a:latin typeface="Times New Roman"/>
                <a:cs typeface="Times New Roman"/>
              </a:rPr>
              <a:t>116/2021/ND-CP</a:t>
            </a:r>
            <a:r>
              <a:rPr lang="en-US" sz="1100" spc="150" dirty="0">
                <a:latin typeface="Times New Roman"/>
                <a:cs typeface="Times New Roman"/>
              </a:rPr>
              <a:t> </a:t>
            </a:r>
            <a:r>
              <a:rPr sz="1100" dirty="0" err="1" smtClean="0">
                <a:latin typeface="Times New Roman"/>
                <a:cs typeface="Times New Roman"/>
              </a:rPr>
              <a:t>ngày</a:t>
            </a:r>
            <a:r>
              <a:rPr sz="1100" spc="180" dirty="0" smtClean="0">
                <a:latin typeface="Times New Roman"/>
                <a:cs typeface="Times New Roman"/>
              </a:rPr>
              <a:t> </a:t>
            </a:r>
            <a:r>
              <a:rPr sz="1100" dirty="0" smtClean="0">
                <a:latin typeface="Times New Roman"/>
                <a:cs typeface="Times New Roman"/>
              </a:rPr>
              <a:t>31/12/2021</a:t>
            </a:r>
            <a:r>
              <a:rPr sz="1100" spc="180" dirty="0" smtClean="0">
                <a:latin typeface="Times New Roman"/>
                <a:cs typeface="Times New Roman"/>
              </a:rPr>
              <a:t> </a:t>
            </a:r>
            <a:r>
              <a:rPr sz="1100" spc="-25" dirty="0">
                <a:latin typeface="Times New Roman"/>
                <a:cs typeface="Times New Roman"/>
              </a:rPr>
              <a:t>cùa </a:t>
            </a:r>
            <a:r>
              <a:rPr sz="1100" dirty="0">
                <a:latin typeface="Times New Roman"/>
                <a:cs typeface="Times New Roman"/>
              </a:rPr>
              <a:t>Chinh</a:t>
            </a:r>
            <a:r>
              <a:rPr sz="1100" spc="365" dirty="0">
                <a:latin typeface="Times New Roman"/>
                <a:cs typeface="Times New Roman"/>
              </a:rPr>
              <a:t> </a:t>
            </a:r>
            <a:r>
              <a:rPr sz="1100" dirty="0">
                <a:latin typeface="Times New Roman"/>
                <a:cs typeface="Times New Roman"/>
              </a:rPr>
              <a:t>phù.</a:t>
            </a:r>
            <a:r>
              <a:rPr sz="1100" spc="245" dirty="0">
                <a:latin typeface="Times New Roman"/>
                <a:cs typeface="Times New Roman"/>
              </a:rPr>
              <a:t> </a:t>
            </a:r>
            <a:r>
              <a:rPr sz="1100" dirty="0" err="1">
                <a:latin typeface="Times New Roman"/>
                <a:cs typeface="Times New Roman"/>
              </a:rPr>
              <a:t>Quy</a:t>
            </a:r>
            <a:r>
              <a:rPr sz="1100" spc="310" dirty="0">
                <a:latin typeface="Times New Roman"/>
                <a:cs typeface="Times New Roman"/>
              </a:rPr>
              <a:t> </a:t>
            </a:r>
            <a:r>
              <a:rPr lang="en-US" sz="1100" spc="310" dirty="0" err="1">
                <a:latin typeface="Times New Roman"/>
                <a:cs typeface="Times New Roman"/>
              </a:rPr>
              <a:t>đ</a:t>
            </a:r>
            <a:r>
              <a:rPr sz="1100" dirty="0" err="1" smtClean="0">
                <a:latin typeface="Times New Roman"/>
                <a:cs typeface="Times New Roman"/>
              </a:rPr>
              <a:t>inh</a:t>
            </a:r>
            <a:r>
              <a:rPr sz="1100" spc="325" dirty="0" smtClean="0">
                <a:latin typeface="Times New Roman"/>
                <a:cs typeface="Times New Roman"/>
              </a:rPr>
              <a:t> </a:t>
            </a:r>
            <a:r>
              <a:rPr sz="1100" dirty="0">
                <a:latin typeface="Times New Roman"/>
                <a:cs typeface="Times New Roman"/>
              </a:rPr>
              <a:t>chi</a:t>
            </a:r>
            <a:r>
              <a:rPr sz="1100" spc="265" dirty="0">
                <a:latin typeface="Times New Roman"/>
                <a:cs typeface="Times New Roman"/>
              </a:rPr>
              <a:t> </a:t>
            </a:r>
            <a:r>
              <a:rPr sz="1100" dirty="0" err="1">
                <a:latin typeface="Times New Roman"/>
                <a:cs typeface="Times New Roman"/>
              </a:rPr>
              <a:t>tiêt</a:t>
            </a:r>
            <a:r>
              <a:rPr sz="1100" spc="300" dirty="0">
                <a:latin typeface="Times New Roman"/>
                <a:cs typeface="Times New Roman"/>
              </a:rPr>
              <a:t> </a:t>
            </a:r>
            <a:r>
              <a:rPr sz="1100" dirty="0" err="1" smtClean="0">
                <a:latin typeface="Times New Roman"/>
                <a:cs typeface="Times New Roman"/>
              </a:rPr>
              <a:t>m</a:t>
            </a:r>
            <a:r>
              <a:rPr lang="en-US" sz="1100" dirty="0" err="1" smtClean="0">
                <a:latin typeface="Times New Roman"/>
                <a:cs typeface="Times New Roman"/>
              </a:rPr>
              <a:t>ộ</a:t>
            </a:r>
            <a:r>
              <a:rPr sz="1100" dirty="0" err="1" smtClean="0">
                <a:latin typeface="Times New Roman"/>
                <a:cs typeface="Times New Roman"/>
              </a:rPr>
              <a:t>t</a:t>
            </a:r>
            <a:r>
              <a:rPr sz="1100" spc="254" dirty="0" smtClean="0">
                <a:latin typeface="Times New Roman"/>
                <a:cs typeface="Times New Roman"/>
              </a:rPr>
              <a:t> </a:t>
            </a:r>
            <a:r>
              <a:rPr sz="1100" dirty="0" err="1" smtClean="0">
                <a:latin typeface="Times New Roman"/>
                <a:cs typeface="Times New Roman"/>
              </a:rPr>
              <a:t>s</a:t>
            </a:r>
            <a:r>
              <a:rPr lang="en-US" sz="1100" dirty="0" err="1" smtClean="0">
                <a:latin typeface="Times New Roman"/>
                <a:cs typeface="Times New Roman"/>
              </a:rPr>
              <a:t>ô</a:t>
            </a:r>
            <a:r>
              <a:rPr lang="en-US" sz="1100" dirty="0" smtClean="0">
                <a:latin typeface="Times New Roman"/>
                <a:cs typeface="Times New Roman"/>
              </a:rPr>
              <a:t>́</a:t>
            </a:r>
            <a:r>
              <a:rPr sz="1100" spc="300" dirty="0" smtClean="0">
                <a:latin typeface="Times New Roman"/>
                <a:cs typeface="Times New Roman"/>
              </a:rPr>
              <a:t> </a:t>
            </a:r>
            <a:r>
              <a:rPr lang="en-US" sz="1100" dirty="0" err="1">
                <a:latin typeface="Times New Roman"/>
                <a:cs typeface="Times New Roman"/>
              </a:rPr>
              <a:t>đ</a:t>
            </a:r>
            <a:r>
              <a:rPr sz="1100" dirty="0" err="1" smtClean="0">
                <a:latin typeface="Times New Roman"/>
                <a:cs typeface="Times New Roman"/>
              </a:rPr>
              <a:t>iêu</a:t>
            </a:r>
            <a:r>
              <a:rPr sz="1100" spc="305" dirty="0" smtClean="0">
                <a:latin typeface="Times New Roman"/>
                <a:cs typeface="Times New Roman"/>
              </a:rPr>
              <a:t> </a:t>
            </a:r>
            <a:r>
              <a:rPr sz="1100" dirty="0" err="1" smtClean="0">
                <a:latin typeface="Times New Roman"/>
                <a:cs typeface="Times New Roman"/>
              </a:rPr>
              <a:t>c</a:t>
            </a:r>
            <a:r>
              <a:rPr lang="en-US" sz="1100" dirty="0" err="1" smtClean="0">
                <a:latin typeface="Times New Roman"/>
                <a:cs typeface="Times New Roman"/>
              </a:rPr>
              <a:t>ủ</a:t>
            </a:r>
            <a:r>
              <a:rPr sz="1100" dirty="0" err="1" smtClean="0">
                <a:latin typeface="Times New Roman"/>
                <a:cs typeface="Times New Roman"/>
              </a:rPr>
              <a:t>a</a:t>
            </a:r>
            <a:r>
              <a:rPr sz="1100" spc="290" dirty="0" smtClean="0">
                <a:latin typeface="Times New Roman"/>
                <a:cs typeface="Times New Roman"/>
              </a:rPr>
              <a:t> </a:t>
            </a:r>
            <a:r>
              <a:rPr sz="1100" spc="-20" dirty="0" err="1" smtClean="0">
                <a:latin typeface="Times New Roman"/>
                <a:cs typeface="Times New Roman"/>
              </a:rPr>
              <a:t>Lu</a:t>
            </a:r>
            <a:r>
              <a:rPr lang="en-US" sz="1100" spc="-20" dirty="0" err="1" smtClean="0">
                <a:latin typeface="Times New Roman"/>
                <a:cs typeface="Times New Roman"/>
              </a:rPr>
              <a:t>ậ</a:t>
            </a:r>
            <a:r>
              <a:rPr sz="1100" spc="-20" dirty="0" err="1" smtClean="0">
                <a:latin typeface="Times New Roman"/>
                <a:cs typeface="Times New Roman"/>
              </a:rPr>
              <a:t>t</a:t>
            </a:r>
            <a:r>
              <a:rPr sz="1100" spc="-20" dirty="0" smtClean="0">
                <a:latin typeface="Times New Roman"/>
                <a:cs typeface="Times New Roman"/>
              </a:rPr>
              <a:t> </a:t>
            </a:r>
            <a:r>
              <a:rPr sz="1100" dirty="0" err="1" smtClean="0">
                <a:latin typeface="Times New Roman"/>
                <a:cs typeface="Times New Roman"/>
              </a:rPr>
              <a:t>Ph</a:t>
            </a:r>
            <a:r>
              <a:rPr lang="en-US" sz="1100" dirty="0" err="1" smtClean="0">
                <a:latin typeface="Times New Roman"/>
                <a:cs typeface="Times New Roman"/>
              </a:rPr>
              <a:t>ò</a:t>
            </a:r>
            <a:r>
              <a:rPr sz="1100" dirty="0" err="1" smtClean="0">
                <a:latin typeface="Times New Roman"/>
                <a:cs typeface="Times New Roman"/>
              </a:rPr>
              <a:t>ng</a:t>
            </a:r>
            <a:r>
              <a:rPr sz="1100" dirty="0">
                <a:latin typeface="Times New Roman"/>
                <a:cs typeface="Times New Roman"/>
              </a:rPr>
              <a:t>,</a:t>
            </a:r>
            <a:r>
              <a:rPr sz="1100" spc="110" dirty="0">
                <a:latin typeface="Times New Roman"/>
                <a:cs typeface="Times New Roman"/>
              </a:rPr>
              <a:t> </a:t>
            </a:r>
            <a:r>
              <a:rPr sz="1100" dirty="0">
                <a:latin typeface="Times New Roman"/>
                <a:cs typeface="Times New Roman"/>
              </a:rPr>
              <a:t>chông</a:t>
            </a:r>
            <a:r>
              <a:rPr sz="1100" spc="200" dirty="0">
                <a:latin typeface="Times New Roman"/>
                <a:cs typeface="Times New Roman"/>
              </a:rPr>
              <a:t> </a:t>
            </a:r>
            <a:r>
              <a:rPr sz="1100" dirty="0">
                <a:latin typeface="Times New Roman"/>
                <a:cs typeface="Times New Roman"/>
              </a:rPr>
              <a:t>ma</a:t>
            </a:r>
            <a:r>
              <a:rPr sz="1100" spc="160" dirty="0">
                <a:latin typeface="Times New Roman"/>
                <a:cs typeface="Times New Roman"/>
              </a:rPr>
              <a:t> </a:t>
            </a:r>
            <a:r>
              <a:rPr sz="1100" dirty="0" err="1" smtClean="0">
                <a:latin typeface="Times New Roman"/>
                <a:cs typeface="Times New Roman"/>
              </a:rPr>
              <a:t>t</a:t>
            </a:r>
            <a:r>
              <a:rPr lang="en-US" sz="1100" dirty="0" err="1" smtClean="0">
                <a:latin typeface="Times New Roman"/>
                <a:cs typeface="Times New Roman"/>
              </a:rPr>
              <a:t>ú</a:t>
            </a:r>
            <a:r>
              <a:rPr sz="1100" dirty="0" err="1" smtClean="0">
                <a:latin typeface="Times New Roman"/>
                <a:cs typeface="Times New Roman"/>
              </a:rPr>
              <a:t>y</a:t>
            </a:r>
            <a:r>
              <a:rPr sz="1100" dirty="0">
                <a:latin typeface="Times New Roman"/>
                <a:cs typeface="Times New Roman"/>
              </a:rPr>
              <a:t>,</a:t>
            </a:r>
            <a:r>
              <a:rPr sz="1100" spc="120" dirty="0">
                <a:latin typeface="Times New Roman"/>
                <a:cs typeface="Times New Roman"/>
              </a:rPr>
              <a:t> </a:t>
            </a:r>
            <a:r>
              <a:rPr sz="1100" dirty="0" err="1" smtClean="0">
                <a:latin typeface="Times New Roman"/>
                <a:cs typeface="Times New Roman"/>
              </a:rPr>
              <a:t>Lu</a:t>
            </a:r>
            <a:r>
              <a:rPr lang="en-US" sz="1100" dirty="0" err="1" smtClean="0">
                <a:latin typeface="Times New Roman"/>
                <a:cs typeface="Times New Roman"/>
              </a:rPr>
              <a:t>ậ</a:t>
            </a:r>
            <a:r>
              <a:rPr sz="1100" dirty="0" err="1" smtClean="0">
                <a:latin typeface="Times New Roman"/>
                <a:cs typeface="Times New Roman"/>
              </a:rPr>
              <a:t>t</a:t>
            </a:r>
            <a:r>
              <a:rPr sz="1100" spc="125" dirty="0" smtClean="0">
                <a:latin typeface="Times New Roman"/>
                <a:cs typeface="Times New Roman"/>
              </a:rPr>
              <a:t> </a:t>
            </a:r>
            <a:r>
              <a:rPr sz="1100" dirty="0" err="1" smtClean="0">
                <a:latin typeface="Times New Roman"/>
                <a:cs typeface="Times New Roman"/>
              </a:rPr>
              <a:t>X</a:t>
            </a:r>
            <a:r>
              <a:rPr lang="en-US" sz="1100" dirty="0" err="1" smtClean="0">
                <a:latin typeface="Times New Roman"/>
                <a:cs typeface="Times New Roman"/>
              </a:rPr>
              <a:t>ư</a:t>
            </a:r>
            <a:r>
              <a:rPr lang="en-US" sz="1100" dirty="0" smtClean="0">
                <a:latin typeface="Times New Roman"/>
                <a:cs typeface="Times New Roman"/>
              </a:rPr>
              <a:t>̉</a:t>
            </a:r>
            <a:r>
              <a:rPr sz="1100" spc="100" dirty="0" smtClean="0">
                <a:latin typeface="Times New Roman"/>
                <a:cs typeface="Times New Roman"/>
              </a:rPr>
              <a:t> </a:t>
            </a:r>
            <a:r>
              <a:rPr sz="1100" dirty="0" err="1" smtClean="0">
                <a:latin typeface="Times New Roman"/>
                <a:cs typeface="Times New Roman"/>
              </a:rPr>
              <a:t>l</a:t>
            </a:r>
            <a:r>
              <a:rPr lang="en-US" sz="1100" dirty="0" err="1" smtClean="0">
                <a:latin typeface="Times New Roman"/>
                <a:cs typeface="Times New Roman"/>
              </a:rPr>
              <a:t>y</a:t>
            </a:r>
            <a:r>
              <a:rPr lang="en-US" sz="1100" dirty="0" smtClean="0">
                <a:latin typeface="Times New Roman"/>
                <a:cs typeface="Times New Roman"/>
              </a:rPr>
              <a:t>́</a:t>
            </a:r>
            <a:r>
              <a:rPr sz="1100" spc="55" dirty="0" smtClean="0">
                <a:latin typeface="Times New Roman"/>
                <a:cs typeface="Times New Roman"/>
              </a:rPr>
              <a:t> </a:t>
            </a:r>
            <a:r>
              <a:rPr sz="1100" dirty="0">
                <a:latin typeface="Times New Roman"/>
                <a:cs typeface="Times New Roman"/>
              </a:rPr>
              <a:t>vi</a:t>
            </a:r>
            <a:r>
              <a:rPr sz="1100" spc="145" dirty="0">
                <a:latin typeface="Times New Roman"/>
                <a:cs typeface="Times New Roman"/>
              </a:rPr>
              <a:t> </a:t>
            </a:r>
            <a:r>
              <a:rPr sz="1100" dirty="0" err="1" smtClean="0">
                <a:latin typeface="Times New Roman"/>
                <a:cs typeface="Times New Roman"/>
              </a:rPr>
              <a:t>ph</a:t>
            </a:r>
            <a:r>
              <a:rPr lang="en-US" sz="1100" dirty="0" err="1" smtClean="0">
                <a:latin typeface="Times New Roman"/>
                <a:cs typeface="Times New Roman"/>
              </a:rPr>
              <a:t>ạ</a:t>
            </a:r>
            <a:r>
              <a:rPr sz="1100" dirty="0" err="1" smtClean="0">
                <a:latin typeface="Times New Roman"/>
                <a:cs typeface="Times New Roman"/>
              </a:rPr>
              <a:t>m</a:t>
            </a:r>
            <a:r>
              <a:rPr sz="1100" spc="235" dirty="0" smtClean="0">
                <a:latin typeface="Times New Roman"/>
                <a:cs typeface="Times New Roman"/>
              </a:rPr>
              <a:t> </a:t>
            </a:r>
            <a:r>
              <a:rPr sz="1100" dirty="0" err="1">
                <a:latin typeface="Times New Roman"/>
                <a:cs typeface="Times New Roman"/>
              </a:rPr>
              <a:t>hành</a:t>
            </a:r>
            <a:r>
              <a:rPr sz="1100" spc="165" dirty="0">
                <a:latin typeface="Times New Roman"/>
                <a:cs typeface="Times New Roman"/>
              </a:rPr>
              <a:t> </a:t>
            </a:r>
            <a:r>
              <a:rPr sz="1100" spc="-10" dirty="0" err="1" smtClean="0">
                <a:latin typeface="Times New Roman"/>
                <a:cs typeface="Times New Roman"/>
              </a:rPr>
              <a:t>ch</a:t>
            </a:r>
            <a:r>
              <a:rPr lang="en-US" sz="1100" spc="-10" dirty="0" err="1" smtClean="0">
                <a:latin typeface="Times New Roman"/>
                <a:cs typeface="Times New Roman"/>
              </a:rPr>
              <a:t>í</a:t>
            </a:r>
            <a:r>
              <a:rPr sz="1100" spc="-10" dirty="0" err="1" smtClean="0">
                <a:latin typeface="Times New Roman"/>
                <a:cs typeface="Times New Roman"/>
              </a:rPr>
              <a:t>nh</a:t>
            </a:r>
            <a:r>
              <a:rPr sz="1100" spc="-10" dirty="0" smtClean="0">
                <a:latin typeface="Times New Roman"/>
                <a:cs typeface="Times New Roman"/>
              </a:rPr>
              <a:t> </a:t>
            </a:r>
            <a:r>
              <a:rPr sz="1100" dirty="0">
                <a:latin typeface="Times New Roman"/>
                <a:cs typeface="Times New Roman"/>
              </a:rPr>
              <a:t>vê</a:t>
            </a:r>
            <a:r>
              <a:rPr sz="1100" spc="85" dirty="0">
                <a:latin typeface="Times New Roman"/>
                <a:cs typeface="Times New Roman"/>
              </a:rPr>
              <a:t> </a:t>
            </a:r>
            <a:r>
              <a:rPr sz="1100" dirty="0" err="1">
                <a:latin typeface="Times New Roman"/>
                <a:cs typeface="Times New Roman"/>
              </a:rPr>
              <a:t>cai</a:t>
            </a:r>
            <a:r>
              <a:rPr sz="1100" spc="95" dirty="0">
                <a:latin typeface="Times New Roman"/>
                <a:cs typeface="Times New Roman"/>
              </a:rPr>
              <a:t> </a:t>
            </a:r>
            <a:r>
              <a:rPr sz="1100" dirty="0" err="1" smtClean="0">
                <a:latin typeface="Times New Roman"/>
                <a:cs typeface="Times New Roman"/>
              </a:rPr>
              <a:t>nghi</a:t>
            </a:r>
            <a:r>
              <a:rPr lang="en-US" sz="1100" dirty="0" err="1" smtClean="0">
                <a:latin typeface="Times New Roman"/>
                <a:cs typeface="Times New Roman"/>
              </a:rPr>
              <a:t>ệ</a:t>
            </a:r>
            <a:r>
              <a:rPr sz="1100" dirty="0" err="1" smtClean="0">
                <a:latin typeface="Times New Roman"/>
                <a:cs typeface="Times New Roman"/>
              </a:rPr>
              <a:t>n</a:t>
            </a:r>
            <a:r>
              <a:rPr sz="1100" spc="185" dirty="0" smtClean="0">
                <a:latin typeface="Times New Roman"/>
                <a:cs typeface="Times New Roman"/>
              </a:rPr>
              <a:t> </a:t>
            </a:r>
            <a:r>
              <a:rPr sz="1100" dirty="0">
                <a:latin typeface="Times New Roman"/>
                <a:cs typeface="Times New Roman"/>
              </a:rPr>
              <a:t>ma</a:t>
            </a:r>
            <a:r>
              <a:rPr sz="1100" spc="135" dirty="0">
                <a:latin typeface="Times New Roman"/>
                <a:cs typeface="Times New Roman"/>
              </a:rPr>
              <a:t> </a:t>
            </a:r>
            <a:r>
              <a:rPr sz="1100" dirty="0" err="1" smtClean="0">
                <a:latin typeface="Times New Roman"/>
                <a:cs typeface="Times New Roman"/>
              </a:rPr>
              <a:t>t</a:t>
            </a:r>
            <a:r>
              <a:rPr lang="en-US" sz="1100" dirty="0" err="1" smtClean="0">
                <a:latin typeface="Times New Roman"/>
                <a:cs typeface="Times New Roman"/>
              </a:rPr>
              <a:t>ú</a:t>
            </a:r>
            <a:r>
              <a:rPr sz="1100" dirty="0" err="1" smtClean="0">
                <a:latin typeface="Times New Roman"/>
                <a:cs typeface="Times New Roman"/>
              </a:rPr>
              <a:t>y</a:t>
            </a:r>
            <a:r>
              <a:rPr sz="1100" spc="80" dirty="0" smtClean="0">
                <a:latin typeface="Times New Roman"/>
                <a:cs typeface="Times New Roman"/>
              </a:rPr>
              <a:t> </a:t>
            </a:r>
            <a:r>
              <a:rPr sz="1100" dirty="0" err="1">
                <a:latin typeface="Times New Roman"/>
                <a:cs typeface="Times New Roman"/>
              </a:rPr>
              <a:t>và</a:t>
            </a:r>
            <a:r>
              <a:rPr sz="1100" spc="120" dirty="0">
                <a:latin typeface="Times New Roman"/>
                <a:cs typeface="Times New Roman"/>
              </a:rPr>
              <a:t> </a:t>
            </a:r>
            <a:r>
              <a:rPr sz="1100" dirty="0" err="1" smtClean="0">
                <a:latin typeface="Times New Roman"/>
                <a:cs typeface="Times New Roman"/>
              </a:rPr>
              <a:t>qu</a:t>
            </a:r>
            <a:r>
              <a:rPr lang="en-US" sz="1100" dirty="0" err="1" smtClean="0">
                <a:latin typeface="Times New Roman"/>
                <a:cs typeface="Times New Roman"/>
              </a:rPr>
              <a:t>ả</a:t>
            </a:r>
            <a:r>
              <a:rPr sz="1100" dirty="0" err="1" smtClean="0">
                <a:latin typeface="Times New Roman"/>
                <a:cs typeface="Times New Roman"/>
              </a:rPr>
              <a:t>n</a:t>
            </a:r>
            <a:r>
              <a:rPr sz="1100" spc="145" dirty="0" smtClean="0">
                <a:latin typeface="Times New Roman"/>
                <a:cs typeface="Times New Roman"/>
              </a:rPr>
              <a:t> </a:t>
            </a:r>
            <a:r>
              <a:rPr sz="1100" dirty="0" err="1" smtClean="0">
                <a:latin typeface="Times New Roman"/>
                <a:cs typeface="Times New Roman"/>
              </a:rPr>
              <a:t>l</a:t>
            </a:r>
            <a:r>
              <a:rPr lang="en-US" sz="1100" dirty="0" err="1" smtClean="0">
                <a:latin typeface="Times New Roman"/>
                <a:cs typeface="Times New Roman"/>
              </a:rPr>
              <a:t>y</a:t>
            </a:r>
            <a:r>
              <a:rPr lang="en-US" sz="1100" dirty="0" smtClean="0">
                <a:latin typeface="Times New Roman"/>
                <a:cs typeface="Times New Roman"/>
              </a:rPr>
              <a:t>́</a:t>
            </a:r>
            <a:r>
              <a:rPr sz="1100" spc="35" dirty="0" smtClean="0">
                <a:latin typeface="Times New Roman"/>
                <a:cs typeface="Times New Roman"/>
              </a:rPr>
              <a:t> </a:t>
            </a:r>
            <a:r>
              <a:rPr sz="1100" dirty="0">
                <a:latin typeface="Times New Roman"/>
                <a:cs typeface="Times New Roman"/>
              </a:rPr>
              <a:t>sau</a:t>
            </a:r>
            <a:r>
              <a:rPr sz="1100" spc="130" dirty="0">
                <a:latin typeface="Times New Roman"/>
                <a:cs typeface="Times New Roman"/>
              </a:rPr>
              <a:t> </a:t>
            </a:r>
            <a:r>
              <a:rPr sz="1100" dirty="0">
                <a:latin typeface="Times New Roman"/>
                <a:cs typeface="Times New Roman"/>
              </a:rPr>
              <a:t>cai</a:t>
            </a:r>
            <a:r>
              <a:rPr sz="1100" spc="95" dirty="0">
                <a:latin typeface="Times New Roman"/>
                <a:cs typeface="Times New Roman"/>
              </a:rPr>
              <a:t> </a:t>
            </a:r>
            <a:r>
              <a:rPr sz="1100" dirty="0">
                <a:latin typeface="Times New Roman"/>
                <a:cs typeface="Times New Roman"/>
              </a:rPr>
              <a:t>nghien</a:t>
            </a:r>
            <a:r>
              <a:rPr sz="1100" spc="210" dirty="0">
                <a:latin typeface="Times New Roman"/>
                <a:cs typeface="Times New Roman"/>
              </a:rPr>
              <a:t> </a:t>
            </a:r>
            <a:r>
              <a:rPr sz="1100" dirty="0">
                <a:latin typeface="Times New Roman"/>
                <a:cs typeface="Times New Roman"/>
              </a:rPr>
              <a:t>ma</a:t>
            </a:r>
            <a:r>
              <a:rPr sz="1100" spc="125" dirty="0">
                <a:latin typeface="Times New Roman"/>
                <a:cs typeface="Times New Roman"/>
              </a:rPr>
              <a:t> </a:t>
            </a:r>
            <a:r>
              <a:rPr sz="1100" spc="-20" dirty="0" err="1" smtClean="0">
                <a:latin typeface="Times New Roman"/>
                <a:cs typeface="Times New Roman"/>
              </a:rPr>
              <a:t>t</a:t>
            </a:r>
            <a:r>
              <a:rPr lang="en-US" sz="1100" spc="-20" dirty="0" err="1" smtClean="0">
                <a:latin typeface="Times New Roman"/>
                <a:cs typeface="Times New Roman"/>
              </a:rPr>
              <a:t>ú</a:t>
            </a:r>
            <a:r>
              <a:rPr sz="1100" spc="-20" dirty="0" err="1" smtClean="0">
                <a:latin typeface="Times New Roman"/>
                <a:cs typeface="Times New Roman"/>
              </a:rPr>
              <a:t>y</a:t>
            </a:r>
            <a:r>
              <a:rPr sz="1100" spc="-20" dirty="0">
                <a:latin typeface="Times New Roman"/>
                <a:cs typeface="Times New Roman"/>
              </a:rPr>
              <a:t>.</a:t>
            </a:r>
            <a:endParaRPr sz="1100" dirty="0">
              <a:latin typeface="Times New Roman"/>
              <a:cs typeface="Times New Roman"/>
            </a:endParaRPr>
          </a:p>
          <a:p>
            <a:pPr>
              <a:lnSpc>
                <a:spcPct val="100000"/>
              </a:lnSpc>
              <a:spcBef>
                <a:spcPts val="1100"/>
              </a:spcBef>
            </a:pPr>
            <a:endParaRPr sz="1100" dirty="0">
              <a:latin typeface="Times New Roman"/>
              <a:cs typeface="Times New Roman"/>
            </a:endParaRPr>
          </a:p>
          <a:p>
            <a:pPr marL="17145" marR="53340" indent="1270" algn="just">
              <a:lnSpc>
                <a:spcPts val="1270"/>
              </a:lnSpc>
            </a:pPr>
            <a:r>
              <a:rPr sz="1100" dirty="0" err="1">
                <a:latin typeface="Times New Roman"/>
                <a:cs typeface="Times New Roman"/>
              </a:rPr>
              <a:t>Nghi</a:t>
            </a:r>
            <a:r>
              <a:rPr sz="1100" spc="100" dirty="0">
                <a:latin typeface="Times New Roman"/>
                <a:cs typeface="Times New Roman"/>
              </a:rPr>
              <a:t> </a:t>
            </a:r>
            <a:r>
              <a:rPr lang="en-US" sz="1100" dirty="0" err="1">
                <a:latin typeface="Times New Roman"/>
                <a:cs typeface="Times New Roman"/>
              </a:rPr>
              <a:t>đ</a:t>
            </a:r>
            <a:r>
              <a:rPr sz="1100" dirty="0" err="1" smtClean="0">
                <a:latin typeface="Times New Roman"/>
                <a:cs typeface="Times New Roman"/>
              </a:rPr>
              <a:t>inh</a:t>
            </a:r>
            <a:r>
              <a:rPr sz="1100" spc="90" dirty="0" smtClean="0">
                <a:latin typeface="Times New Roman"/>
                <a:cs typeface="Times New Roman"/>
              </a:rPr>
              <a:t> </a:t>
            </a:r>
            <a:r>
              <a:rPr sz="1100" spc="-10" dirty="0">
                <a:latin typeface="Times New Roman"/>
                <a:cs typeface="Times New Roman"/>
              </a:rPr>
              <a:t>57/2022/ND-</a:t>
            </a:r>
            <a:r>
              <a:rPr sz="1100" dirty="0">
                <a:latin typeface="Times New Roman"/>
                <a:cs typeface="Times New Roman"/>
              </a:rPr>
              <a:t>CP</a:t>
            </a:r>
            <a:r>
              <a:rPr sz="1100" spc="130" dirty="0">
                <a:latin typeface="Times New Roman"/>
                <a:cs typeface="Times New Roman"/>
              </a:rPr>
              <a:t> </a:t>
            </a:r>
            <a:r>
              <a:rPr sz="1100" dirty="0">
                <a:latin typeface="Times New Roman"/>
                <a:cs typeface="Times New Roman"/>
              </a:rPr>
              <a:t>ngày</a:t>
            </a:r>
            <a:r>
              <a:rPr sz="1100" spc="110" dirty="0">
                <a:latin typeface="Times New Roman"/>
                <a:cs typeface="Times New Roman"/>
              </a:rPr>
              <a:t> </a:t>
            </a:r>
            <a:r>
              <a:rPr sz="1100" dirty="0">
                <a:latin typeface="Times New Roman"/>
                <a:cs typeface="Times New Roman"/>
              </a:rPr>
              <a:t>25/8/2022</a:t>
            </a:r>
            <a:r>
              <a:rPr sz="1100" spc="125" dirty="0">
                <a:latin typeface="Times New Roman"/>
                <a:cs typeface="Times New Roman"/>
              </a:rPr>
              <a:t> </a:t>
            </a:r>
            <a:r>
              <a:rPr sz="1100" dirty="0">
                <a:latin typeface="Times New Roman"/>
                <a:cs typeface="Times New Roman"/>
              </a:rPr>
              <a:t>cúa</a:t>
            </a:r>
            <a:r>
              <a:rPr sz="1100" spc="75" dirty="0">
                <a:latin typeface="Times New Roman"/>
                <a:cs typeface="Times New Roman"/>
              </a:rPr>
              <a:t> </a:t>
            </a:r>
            <a:r>
              <a:rPr sz="1100" spc="-10" dirty="0" err="1">
                <a:latin typeface="Times New Roman"/>
                <a:cs typeface="Times New Roman"/>
              </a:rPr>
              <a:t>Chính</a:t>
            </a:r>
            <a:r>
              <a:rPr sz="1100" spc="-10" dirty="0">
                <a:latin typeface="Times New Roman"/>
                <a:cs typeface="Times New Roman"/>
              </a:rPr>
              <a:t> </a:t>
            </a:r>
            <a:r>
              <a:rPr sz="1100" dirty="0" err="1" smtClean="0">
                <a:latin typeface="Times New Roman"/>
                <a:cs typeface="Times New Roman"/>
              </a:rPr>
              <a:t>ph</a:t>
            </a:r>
            <a:r>
              <a:rPr lang="en-US" sz="1100" dirty="0" err="1" smtClean="0">
                <a:latin typeface="Times New Roman"/>
                <a:cs typeface="Times New Roman"/>
              </a:rPr>
              <a:t>u</a:t>
            </a:r>
            <a:r>
              <a:rPr lang="en-US" sz="1100" dirty="0" smtClean="0">
                <a:latin typeface="Times New Roman"/>
                <a:cs typeface="Times New Roman"/>
              </a:rPr>
              <a:t>̉</a:t>
            </a:r>
            <a:r>
              <a:rPr sz="1100" spc="165" dirty="0" smtClean="0">
                <a:latin typeface="Times New Roman"/>
                <a:cs typeface="Times New Roman"/>
              </a:rPr>
              <a:t> </a:t>
            </a:r>
            <a:r>
              <a:rPr sz="1100" dirty="0" err="1">
                <a:latin typeface="Times New Roman"/>
                <a:cs typeface="Times New Roman"/>
              </a:rPr>
              <a:t>Quy</a:t>
            </a:r>
            <a:r>
              <a:rPr sz="1100" spc="165" dirty="0">
                <a:latin typeface="Times New Roman"/>
                <a:cs typeface="Times New Roman"/>
              </a:rPr>
              <a:t> </a:t>
            </a:r>
            <a:r>
              <a:rPr lang="en-US" sz="1100" dirty="0" err="1" smtClean="0">
                <a:latin typeface="Times New Roman"/>
                <a:cs typeface="Times New Roman"/>
              </a:rPr>
              <a:t>đị</a:t>
            </a:r>
            <a:r>
              <a:rPr sz="1100" dirty="0" err="1" smtClean="0">
                <a:latin typeface="Times New Roman"/>
                <a:cs typeface="Times New Roman"/>
              </a:rPr>
              <a:t>nh</a:t>
            </a:r>
            <a:r>
              <a:rPr sz="1100" spc="190" dirty="0" smtClean="0">
                <a:latin typeface="Times New Roman"/>
                <a:cs typeface="Times New Roman"/>
              </a:rPr>
              <a:t> </a:t>
            </a:r>
            <a:r>
              <a:rPr sz="1100" dirty="0">
                <a:latin typeface="Times New Roman"/>
                <a:cs typeface="Times New Roman"/>
              </a:rPr>
              <a:t>các</a:t>
            </a:r>
            <a:r>
              <a:rPr sz="1100" spc="110" dirty="0">
                <a:latin typeface="Times New Roman"/>
                <a:cs typeface="Times New Roman"/>
              </a:rPr>
              <a:t> </a:t>
            </a:r>
            <a:r>
              <a:rPr sz="1100" dirty="0" err="1">
                <a:latin typeface="Times New Roman"/>
                <a:cs typeface="Times New Roman"/>
              </a:rPr>
              <a:t>danh</a:t>
            </a:r>
            <a:r>
              <a:rPr sz="1100" spc="204" dirty="0">
                <a:latin typeface="Times New Roman"/>
                <a:cs typeface="Times New Roman"/>
              </a:rPr>
              <a:t> </a:t>
            </a:r>
            <a:r>
              <a:rPr sz="1100" dirty="0" err="1" smtClean="0">
                <a:latin typeface="Times New Roman"/>
                <a:cs typeface="Times New Roman"/>
              </a:rPr>
              <a:t>m</a:t>
            </a:r>
            <a:r>
              <a:rPr lang="en-US" sz="1100" dirty="0" err="1" smtClean="0">
                <a:latin typeface="Times New Roman"/>
                <a:cs typeface="Times New Roman"/>
              </a:rPr>
              <a:t>ụ</a:t>
            </a:r>
            <a:r>
              <a:rPr sz="1100" dirty="0" err="1" smtClean="0">
                <a:latin typeface="Times New Roman"/>
                <a:cs typeface="Times New Roman"/>
              </a:rPr>
              <a:t>c</a:t>
            </a:r>
            <a:r>
              <a:rPr sz="1100" spc="120" dirty="0" smtClean="0">
                <a:latin typeface="Times New Roman"/>
                <a:cs typeface="Times New Roman"/>
              </a:rPr>
              <a:t> </a:t>
            </a:r>
            <a:r>
              <a:rPr sz="1100" dirty="0">
                <a:latin typeface="Times New Roman"/>
                <a:cs typeface="Times New Roman"/>
              </a:rPr>
              <a:t>chât</a:t>
            </a:r>
            <a:r>
              <a:rPr sz="1100" spc="170" dirty="0">
                <a:latin typeface="Times New Roman"/>
                <a:cs typeface="Times New Roman"/>
              </a:rPr>
              <a:t> </a:t>
            </a:r>
            <a:r>
              <a:rPr sz="1100" dirty="0">
                <a:latin typeface="Times New Roman"/>
                <a:cs typeface="Times New Roman"/>
              </a:rPr>
              <a:t>ma</a:t>
            </a:r>
            <a:r>
              <a:rPr sz="1100" spc="135" dirty="0">
                <a:latin typeface="Times New Roman"/>
                <a:cs typeface="Times New Roman"/>
              </a:rPr>
              <a:t> </a:t>
            </a:r>
            <a:r>
              <a:rPr sz="1100" dirty="0">
                <a:latin typeface="Times New Roman"/>
                <a:cs typeface="Times New Roman"/>
              </a:rPr>
              <a:t>túy</a:t>
            </a:r>
            <a:r>
              <a:rPr sz="1100" spc="100" dirty="0">
                <a:latin typeface="Times New Roman"/>
                <a:cs typeface="Times New Roman"/>
              </a:rPr>
              <a:t> </a:t>
            </a:r>
            <a:r>
              <a:rPr sz="1100" dirty="0">
                <a:latin typeface="Times New Roman"/>
                <a:cs typeface="Times New Roman"/>
              </a:rPr>
              <a:t>và</a:t>
            </a:r>
            <a:r>
              <a:rPr sz="1100" spc="155" dirty="0">
                <a:latin typeface="Times New Roman"/>
                <a:cs typeface="Times New Roman"/>
              </a:rPr>
              <a:t> </a:t>
            </a:r>
            <a:r>
              <a:rPr sz="1100" dirty="0">
                <a:latin typeface="Times New Roman"/>
                <a:cs typeface="Times New Roman"/>
              </a:rPr>
              <a:t>tiên</a:t>
            </a:r>
            <a:r>
              <a:rPr sz="1100" spc="160" dirty="0">
                <a:latin typeface="Times New Roman"/>
                <a:cs typeface="Times New Roman"/>
              </a:rPr>
              <a:t> </a:t>
            </a:r>
            <a:r>
              <a:rPr sz="1100" spc="-10" dirty="0">
                <a:latin typeface="Times New Roman"/>
                <a:cs typeface="Times New Roman"/>
              </a:rPr>
              <a:t>chât.</a:t>
            </a:r>
            <a:endParaRPr sz="1100" dirty="0">
              <a:latin typeface="Times New Roman"/>
              <a:cs typeface="Times New Roman"/>
            </a:endParaRPr>
          </a:p>
        </p:txBody>
      </p:sp>
      <p:sp>
        <p:nvSpPr>
          <p:cNvPr id="11" name="object 10"/>
          <p:cNvSpPr/>
          <p:nvPr/>
        </p:nvSpPr>
        <p:spPr>
          <a:xfrm>
            <a:off x="0" y="7050792"/>
            <a:ext cx="5346700"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04775"/>
            <a:ext cx="5346700" cy="7358380"/>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p:nvPr/>
        </p:nvSpPr>
        <p:spPr>
          <a:xfrm>
            <a:off x="789339" y="3882113"/>
            <a:ext cx="429895" cy="0"/>
          </a:xfrm>
          <a:custGeom>
            <a:avLst/>
            <a:gdLst/>
            <a:ahLst/>
            <a:cxnLst/>
            <a:rect l="l" t="t" r="r" b="b"/>
            <a:pathLst>
              <a:path w="429894">
                <a:moveTo>
                  <a:pt x="0" y="0"/>
                </a:moveTo>
                <a:lnTo>
                  <a:pt x="429768" y="0"/>
                </a:lnTo>
              </a:path>
            </a:pathLst>
          </a:custGeom>
          <a:ln w="15240">
            <a:solidFill>
              <a:srgbClr val="345B9C"/>
            </a:solidFill>
          </a:ln>
        </p:spPr>
        <p:txBody>
          <a:bodyPr wrap="square" lIns="0" tIns="0" rIns="0" bIns="0" rtlCol="0"/>
          <a:lstStyle/>
          <a:p>
            <a:endParaRPr/>
          </a:p>
        </p:txBody>
      </p:sp>
      <p:sp>
        <p:nvSpPr>
          <p:cNvPr id="6" name="object 6"/>
          <p:cNvSpPr/>
          <p:nvPr/>
        </p:nvSpPr>
        <p:spPr>
          <a:xfrm>
            <a:off x="880778" y="3278609"/>
            <a:ext cx="445134" cy="0"/>
          </a:xfrm>
          <a:custGeom>
            <a:avLst/>
            <a:gdLst/>
            <a:ahLst/>
            <a:cxnLst/>
            <a:rect l="l" t="t" r="r" b="b"/>
            <a:pathLst>
              <a:path w="445134">
                <a:moveTo>
                  <a:pt x="0" y="0"/>
                </a:moveTo>
                <a:lnTo>
                  <a:pt x="445008" y="0"/>
                </a:lnTo>
              </a:path>
            </a:pathLst>
          </a:custGeom>
          <a:ln w="15240">
            <a:solidFill>
              <a:srgbClr val="345B9C"/>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487331" y="3267941"/>
            <a:ext cx="335279" cy="630936"/>
          </a:xfrm>
          <a:prstGeom prst="rect">
            <a:avLst/>
          </a:prstGeom>
        </p:spPr>
      </p:pic>
      <p:sp>
        <p:nvSpPr>
          <p:cNvPr id="8" name="object 8"/>
          <p:cNvSpPr txBox="1"/>
          <p:nvPr/>
        </p:nvSpPr>
        <p:spPr>
          <a:xfrm>
            <a:off x="764647" y="3348967"/>
            <a:ext cx="975360" cy="231140"/>
          </a:xfrm>
          <a:prstGeom prst="rect">
            <a:avLst/>
          </a:prstGeom>
        </p:spPr>
        <p:txBody>
          <a:bodyPr vert="horz" wrap="square" lIns="0" tIns="12700" rIns="0" bIns="0" rtlCol="0">
            <a:spAutoFit/>
          </a:bodyPr>
          <a:lstStyle/>
          <a:p>
            <a:pPr marL="12700">
              <a:lnSpc>
                <a:spcPct val="100000"/>
              </a:lnSpc>
              <a:spcBef>
                <a:spcPts val="100"/>
              </a:spcBef>
              <a:tabLst>
                <a:tab pos="899794" algn="l"/>
              </a:tabLst>
            </a:pPr>
            <a:r>
              <a:rPr sz="1350" spc="-10" dirty="0">
                <a:solidFill>
                  <a:srgbClr val="424D9C"/>
                </a:solidFill>
                <a:latin typeface="Times New Roman"/>
                <a:cs typeface="Times New Roman"/>
              </a:rPr>
              <a:t>Ketamine</a:t>
            </a:r>
            <a:r>
              <a:rPr sz="1350" dirty="0">
                <a:solidFill>
                  <a:srgbClr val="424D9C"/>
                </a:solidFill>
                <a:latin typeface="Times New Roman"/>
                <a:cs typeface="Times New Roman"/>
              </a:rPr>
              <a:t>	</a:t>
            </a:r>
            <a:r>
              <a:rPr sz="1350" spc="-50" dirty="0">
                <a:solidFill>
                  <a:srgbClr val="1D1D1D"/>
                </a:solidFill>
                <a:latin typeface="Times New Roman"/>
                <a:cs typeface="Times New Roman"/>
              </a:rPr>
              <a:t>-</a:t>
            </a:r>
            <a:endParaRPr sz="1350">
              <a:latin typeface="Times New Roman"/>
              <a:cs typeface="Times New Roman"/>
            </a:endParaRPr>
          </a:p>
        </p:txBody>
      </p:sp>
      <p:sp>
        <p:nvSpPr>
          <p:cNvPr id="9" name="object 9"/>
          <p:cNvSpPr txBox="1"/>
          <p:nvPr/>
        </p:nvSpPr>
        <p:spPr>
          <a:xfrm>
            <a:off x="576182" y="4796513"/>
            <a:ext cx="767080" cy="379730"/>
          </a:xfrm>
          <a:prstGeom prst="rect">
            <a:avLst/>
          </a:prstGeom>
        </p:spPr>
        <p:txBody>
          <a:bodyPr vert="horz" wrap="square" lIns="0" tIns="12700" rIns="0" bIns="0" rtlCol="0">
            <a:spAutoFit/>
          </a:bodyPr>
          <a:lstStyle/>
          <a:p>
            <a:pPr algn="ctr">
              <a:lnSpc>
                <a:spcPts val="1664"/>
              </a:lnSpc>
              <a:spcBef>
                <a:spcPts val="100"/>
              </a:spcBef>
            </a:pPr>
            <a:r>
              <a:rPr sz="1400" dirty="0" err="1">
                <a:solidFill>
                  <a:srgbClr val="1580B1"/>
                </a:solidFill>
                <a:latin typeface="Times New Roman"/>
                <a:cs typeface="Times New Roman"/>
              </a:rPr>
              <a:t>Thuôc</a:t>
            </a:r>
            <a:r>
              <a:rPr sz="1400" spc="180" dirty="0">
                <a:solidFill>
                  <a:srgbClr val="1580B1"/>
                </a:solidFill>
                <a:latin typeface="Times New Roman"/>
                <a:cs typeface="Times New Roman"/>
              </a:rPr>
              <a:t> </a:t>
            </a:r>
            <a:r>
              <a:rPr sz="1400" spc="-25" dirty="0" err="1" smtClean="0">
                <a:solidFill>
                  <a:srgbClr val="0C7EB3"/>
                </a:solidFill>
                <a:latin typeface="Times New Roman"/>
                <a:cs typeface="Times New Roman"/>
              </a:rPr>
              <a:t>l</a:t>
            </a:r>
            <a:r>
              <a:rPr lang="en-US" sz="1400" spc="-25" dirty="0" err="1" smtClean="0">
                <a:solidFill>
                  <a:srgbClr val="0C7EB3"/>
                </a:solidFill>
                <a:latin typeface="Times New Roman"/>
                <a:cs typeface="Times New Roman"/>
              </a:rPr>
              <a:t>ắ</a:t>
            </a:r>
            <a:r>
              <a:rPr sz="1400" spc="-25" dirty="0" err="1" smtClean="0">
                <a:solidFill>
                  <a:srgbClr val="0C7EB3"/>
                </a:solidFill>
                <a:latin typeface="Times New Roman"/>
                <a:cs typeface="Times New Roman"/>
              </a:rPr>
              <a:t>c</a:t>
            </a:r>
            <a:endParaRPr sz="1400" dirty="0">
              <a:latin typeface="Times New Roman"/>
              <a:cs typeface="Times New Roman"/>
            </a:endParaRPr>
          </a:p>
          <a:p>
            <a:pPr marR="1905" algn="ctr">
              <a:lnSpc>
                <a:spcPts val="1125"/>
              </a:lnSpc>
            </a:pPr>
            <a:r>
              <a:rPr sz="950" i="1" spc="-10" dirty="0">
                <a:solidFill>
                  <a:srgbClr val="117CAF"/>
                </a:solidFill>
                <a:latin typeface="Times New Roman"/>
                <a:cs typeface="Times New Roman"/>
              </a:rPr>
              <a:t>(MDMA)</a:t>
            </a:r>
            <a:endParaRPr sz="950" dirty="0">
              <a:latin typeface="Times New Roman"/>
              <a:cs typeface="Times New Roman"/>
            </a:endParaRPr>
          </a:p>
        </p:txBody>
      </p:sp>
      <p:sp>
        <p:nvSpPr>
          <p:cNvPr id="10" name="object 10"/>
          <p:cNvSpPr txBox="1"/>
          <p:nvPr/>
        </p:nvSpPr>
        <p:spPr>
          <a:xfrm>
            <a:off x="560259" y="6287239"/>
            <a:ext cx="1105535" cy="382270"/>
          </a:xfrm>
          <a:prstGeom prst="rect">
            <a:avLst/>
          </a:prstGeom>
        </p:spPr>
        <p:txBody>
          <a:bodyPr vert="horz" wrap="square" lIns="0" tIns="12700" rIns="0" bIns="0" rtlCol="0">
            <a:spAutoFit/>
          </a:bodyPr>
          <a:lstStyle/>
          <a:p>
            <a:pPr marR="5080" algn="ctr">
              <a:lnSpc>
                <a:spcPts val="1585"/>
              </a:lnSpc>
              <a:spcBef>
                <a:spcPts val="100"/>
              </a:spcBef>
            </a:pPr>
            <a:r>
              <a:rPr sz="1350" spc="65" dirty="0">
                <a:solidFill>
                  <a:srgbClr val="169095"/>
                </a:solidFill>
                <a:latin typeface="Times New Roman"/>
                <a:cs typeface="Times New Roman"/>
              </a:rPr>
              <a:t>Ma</a:t>
            </a:r>
            <a:r>
              <a:rPr sz="1350" spc="90" dirty="0">
                <a:solidFill>
                  <a:srgbClr val="169095"/>
                </a:solidFill>
                <a:latin typeface="Times New Roman"/>
                <a:cs typeface="Times New Roman"/>
              </a:rPr>
              <a:t> </a:t>
            </a:r>
            <a:r>
              <a:rPr sz="1350" spc="50" dirty="0">
                <a:solidFill>
                  <a:srgbClr val="1A9095"/>
                </a:solidFill>
                <a:latin typeface="Times New Roman"/>
                <a:cs typeface="Times New Roman"/>
              </a:rPr>
              <a:t>túy</a:t>
            </a:r>
            <a:r>
              <a:rPr sz="1350" spc="55" dirty="0">
                <a:solidFill>
                  <a:srgbClr val="1A9095"/>
                </a:solidFill>
                <a:latin typeface="Times New Roman"/>
                <a:cs typeface="Times New Roman"/>
              </a:rPr>
              <a:t> </a:t>
            </a:r>
            <a:r>
              <a:rPr sz="1350" spc="-25" dirty="0">
                <a:solidFill>
                  <a:srgbClr val="139595"/>
                </a:solidFill>
                <a:latin typeface="Times New Roman"/>
                <a:cs typeface="Times New Roman"/>
              </a:rPr>
              <a:t>dá</a:t>
            </a:r>
            <a:endParaRPr sz="1350">
              <a:latin typeface="Times New Roman"/>
              <a:cs typeface="Times New Roman"/>
            </a:endParaRPr>
          </a:p>
          <a:p>
            <a:pPr algn="ctr">
              <a:lnSpc>
                <a:spcPts val="1225"/>
              </a:lnSpc>
            </a:pPr>
            <a:r>
              <a:rPr sz="1050" i="1" spc="-10" dirty="0">
                <a:solidFill>
                  <a:srgbClr val="119095"/>
                </a:solidFill>
                <a:latin typeface="Times New Roman"/>
                <a:cs typeface="Times New Roman"/>
              </a:rPr>
              <a:t>(Methamphetamine)</a:t>
            </a:r>
            <a:endParaRPr sz="1050">
              <a:latin typeface="Times New Roman"/>
              <a:cs typeface="Times New Roman"/>
            </a:endParaRPr>
          </a:p>
        </p:txBody>
      </p:sp>
      <p:sp>
        <p:nvSpPr>
          <p:cNvPr id="11" name="object 11"/>
          <p:cNvSpPr txBox="1"/>
          <p:nvPr/>
        </p:nvSpPr>
        <p:spPr>
          <a:xfrm>
            <a:off x="2054519" y="6483835"/>
            <a:ext cx="1273175" cy="185420"/>
          </a:xfrm>
          <a:prstGeom prst="rect">
            <a:avLst/>
          </a:prstGeom>
        </p:spPr>
        <p:txBody>
          <a:bodyPr vert="horz" wrap="square" lIns="0" tIns="12700" rIns="0" bIns="0" rtlCol="0">
            <a:spAutoFit/>
          </a:bodyPr>
          <a:lstStyle/>
          <a:p>
            <a:pPr marL="12700">
              <a:lnSpc>
                <a:spcPct val="100000"/>
              </a:lnSpc>
              <a:spcBef>
                <a:spcPts val="100"/>
              </a:spcBef>
            </a:pPr>
            <a:r>
              <a:rPr sz="1050" spc="185" dirty="0">
                <a:solidFill>
                  <a:srgbClr val="18B39E"/>
                </a:solidFill>
                <a:latin typeface="Times New Roman"/>
                <a:cs typeface="Times New Roman"/>
              </a:rPr>
              <a:t>Heroine</a:t>
            </a:r>
            <a:r>
              <a:rPr sz="1050" spc="165" dirty="0">
                <a:solidFill>
                  <a:srgbClr val="18B39E"/>
                </a:solidFill>
                <a:latin typeface="Times New Roman"/>
                <a:cs typeface="Times New Roman"/>
              </a:rPr>
              <a:t> </a:t>
            </a:r>
            <a:r>
              <a:rPr sz="1050" i="1" spc="-10" dirty="0">
                <a:solidFill>
                  <a:srgbClr val="0AB59A"/>
                </a:solidFill>
                <a:latin typeface="Times New Roman"/>
                <a:cs typeface="Times New Roman"/>
              </a:rPr>
              <a:t>tMorplline)</a:t>
            </a:r>
            <a:endParaRPr sz="1050">
              <a:latin typeface="Times New Roman"/>
              <a:cs typeface="Times New Roman"/>
            </a:endParaRPr>
          </a:p>
        </p:txBody>
      </p:sp>
      <p:sp>
        <p:nvSpPr>
          <p:cNvPr id="12" name="object 12"/>
          <p:cNvSpPr txBox="1"/>
          <p:nvPr/>
        </p:nvSpPr>
        <p:spPr>
          <a:xfrm>
            <a:off x="3928171" y="3367255"/>
            <a:ext cx="535940" cy="231140"/>
          </a:xfrm>
          <a:prstGeom prst="rect">
            <a:avLst/>
          </a:prstGeom>
        </p:spPr>
        <p:txBody>
          <a:bodyPr vert="horz" wrap="square" lIns="0" tIns="12700" rIns="0" bIns="0" rtlCol="0">
            <a:spAutoFit/>
          </a:bodyPr>
          <a:lstStyle/>
          <a:p>
            <a:pPr marL="12700">
              <a:lnSpc>
                <a:spcPct val="100000"/>
              </a:lnSpc>
              <a:spcBef>
                <a:spcPts val="100"/>
              </a:spcBef>
            </a:pPr>
            <a:r>
              <a:rPr sz="1350" dirty="0">
                <a:solidFill>
                  <a:srgbClr val="F05D34"/>
                </a:solidFill>
                <a:latin typeface="Times New Roman"/>
                <a:cs typeface="Times New Roman"/>
              </a:rPr>
              <a:t>Cân</a:t>
            </a:r>
            <a:r>
              <a:rPr sz="1350" spc="295" dirty="0">
                <a:solidFill>
                  <a:srgbClr val="F05D34"/>
                </a:solidFill>
                <a:latin typeface="Times New Roman"/>
                <a:cs typeface="Times New Roman"/>
              </a:rPr>
              <a:t> </a:t>
            </a:r>
            <a:r>
              <a:rPr sz="1350" spc="-25" dirty="0">
                <a:solidFill>
                  <a:srgbClr val="ED5D31"/>
                </a:solidFill>
                <a:latin typeface="Times New Roman"/>
                <a:cs typeface="Times New Roman"/>
              </a:rPr>
              <a:t>sa</a:t>
            </a:r>
            <a:endParaRPr sz="1350">
              <a:latin typeface="Times New Roman"/>
              <a:cs typeface="Times New Roman"/>
            </a:endParaRPr>
          </a:p>
        </p:txBody>
      </p:sp>
      <p:sp>
        <p:nvSpPr>
          <p:cNvPr id="13" name="object 13"/>
          <p:cNvSpPr txBox="1"/>
          <p:nvPr/>
        </p:nvSpPr>
        <p:spPr>
          <a:xfrm>
            <a:off x="3806021" y="6277841"/>
            <a:ext cx="540385" cy="228268"/>
          </a:xfrm>
          <a:prstGeom prst="rect">
            <a:avLst/>
          </a:prstGeom>
        </p:spPr>
        <p:txBody>
          <a:bodyPr vert="horz" wrap="square" lIns="0" tIns="12700" rIns="0" bIns="0" rtlCol="0">
            <a:spAutoFit/>
          </a:bodyPr>
          <a:lstStyle/>
          <a:p>
            <a:pPr marL="12700">
              <a:lnSpc>
                <a:spcPct val="100000"/>
              </a:lnSpc>
              <a:spcBef>
                <a:spcPts val="100"/>
              </a:spcBef>
            </a:pPr>
            <a:r>
              <a:rPr sz="1400" dirty="0" err="1">
                <a:solidFill>
                  <a:srgbClr val="8CC646"/>
                </a:solidFill>
                <a:latin typeface="Times New Roman"/>
                <a:cs typeface="Times New Roman"/>
              </a:rPr>
              <a:t>Có</a:t>
            </a:r>
            <a:r>
              <a:rPr sz="1400" spc="60" dirty="0">
                <a:solidFill>
                  <a:srgbClr val="8CC646"/>
                </a:solidFill>
                <a:latin typeface="Times New Roman"/>
                <a:cs typeface="Times New Roman"/>
              </a:rPr>
              <a:t> </a:t>
            </a:r>
            <a:r>
              <a:rPr sz="1400" spc="-25" dirty="0" smtClean="0">
                <a:solidFill>
                  <a:srgbClr val="89C441"/>
                </a:solidFill>
                <a:latin typeface="Times New Roman"/>
                <a:cs typeface="Times New Roman"/>
              </a:rPr>
              <a:t>M</a:t>
            </a:r>
            <a:r>
              <a:rPr lang="en-US" sz="1400" spc="-25" dirty="0" smtClean="0">
                <a:solidFill>
                  <a:srgbClr val="89C441"/>
                </a:solidFill>
                <a:latin typeface="Times New Roman"/>
                <a:cs typeface="Times New Roman"/>
              </a:rPr>
              <a:t>ỹ</a:t>
            </a:r>
            <a:endParaRPr sz="1400" dirty="0">
              <a:latin typeface="Times New Roman"/>
              <a:cs typeface="Times New Roman"/>
            </a:endParaRPr>
          </a:p>
        </p:txBody>
      </p:sp>
      <p:sp>
        <p:nvSpPr>
          <p:cNvPr id="14" name="object 10"/>
          <p:cNvSpPr/>
          <p:nvPr/>
        </p:nvSpPr>
        <p:spPr>
          <a:xfrm>
            <a:off x="3175" y="1073372"/>
            <a:ext cx="5343525" cy="269653"/>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5" name="object 9"/>
          <p:cNvSpPr txBox="1">
            <a:spLocks/>
          </p:cNvSpPr>
          <p:nvPr/>
        </p:nvSpPr>
        <p:spPr>
          <a:xfrm>
            <a:off x="857565" y="1027850"/>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
        <p:nvSpPr>
          <p:cNvPr id="16" name="object 10"/>
          <p:cNvSpPr/>
          <p:nvPr/>
        </p:nvSpPr>
        <p:spPr>
          <a:xfrm>
            <a:off x="0" y="7050792"/>
            <a:ext cx="5346700"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9" y="-104776"/>
            <a:ext cx="5346001" cy="7620001"/>
          </a:xfrm>
          <a:prstGeom prst="rect">
            <a:avLst/>
          </a:prstGeom>
        </p:spPr>
      </p:pic>
      <p:sp>
        <p:nvSpPr>
          <p:cNvPr id="3" name="object 3"/>
          <p:cNvSpPr txBox="1">
            <a:spLocks noGrp="1"/>
          </p:cNvSpPr>
          <p:nvPr>
            <p:ph type="title"/>
          </p:nvPr>
        </p:nvSpPr>
        <p:spPr>
          <a:xfrm>
            <a:off x="680980" y="1593065"/>
            <a:ext cx="3975100" cy="939800"/>
          </a:xfrm>
          <a:prstGeom prst="rect">
            <a:avLst/>
          </a:prstGeom>
        </p:spPr>
        <p:txBody>
          <a:bodyPr vert="horz" wrap="square" lIns="0" tIns="12700" rIns="0" bIns="0" rtlCol="0">
            <a:spAutoFit/>
          </a:bodyPr>
          <a:lstStyle/>
          <a:p>
            <a:pPr marL="12700" marR="5080" indent="-63500" algn="ctr">
              <a:lnSpc>
                <a:spcPct val="100000"/>
              </a:lnSpc>
              <a:spcBef>
                <a:spcPts val="100"/>
              </a:spcBef>
            </a:pPr>
            <a:r>
              <a:rPr lang="en-US" dirty="0" smtClean="0">
                <a:latin typeface="Times New Roman" panose="02020603050405020304" pitchFamily="18" charset="0"/>
                <a:cs typeface="Times New Roman" panose="02020603050405020304" pitchFamily="18" charset="0"/>
              </a:rPr>
              <a:t>CÁ</a:t>
            </a:r>
            <a:r>
              <a:rPr dirty="0" smtClean="0">
                <a:latin typeface="Times New Roman" panose="02020603050405020304" pitchFamily="18" charset="0"/>
                <a:cs typeface="Times New Roman" panose="02020603050405020304" pitchFamily="18" charset="0"/>
              </a:rPr>
              <a:t>C</a:t>
            </a:r>
            <a:r>
              <a:rPr spc="90" dirty="0" smtClean="0">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rPr>
              <a:t>LO</a:t>
            </a:r>
            <a:r>
              <a:rPr lang="en-US" dirty="0" smtClean="0">
                <a:latin typeface="Times New Roman" panose="02020603050405020304" pitchFamily="18" charset="0"/>
                <a:cs typeface="Times New Roman" panose="02020603050405020304" pitchFamily="18" charset="0"/>
              </a:rPr>
              <a:t>Ạ</a:t>
            </a:r>
            <a:r>
              <a:rPr dirty="0" smtClean="0">
                <a:latin typeface="Times New Roman" panose="02020603050405020304" pitchFamily="18" charset="0"/>
                <a:cs typeface="Times New Roman" panose="02020603050405020304" pitchFamily="18" charset="0"/>
              </a:rPr>
              <a:t>I</a:t>
            </a:r>
            <a:r>
              <a:rPr spc="80" dirty="0" smtClean="0">
                <a:latin typeface="Times New Roman" panose="02020603050405020304" pitchFamily="18" charset="0"/>
                <a:cs typeface="Times New Roman" panose="02020603050405020304" pitchFamily="18" charset="0"/>
              </a:rPr>
              <a:t> </a:t>
            </a:r>
            <a:r>
              <a:rPr dirty="0">
                <a:solidFill>
                  <a:srgbClr val="991C1F"/>
                </a:solidFill>
                <a:latin typeface="Times New Roman" panose="02020603050405020304" pitchFamily="18" charset="0"/>
                <a:cs typeface="Times New Roman" panose="02020603050405020304" pitchFamily="18" charset="0"/>
              </a:rPr>
              <a:t>CHAT</a:t>
            </a:r>
            <a:r>
              <a:rPr spc="90" dirty="0">
                <a:solidFill>
                  <a:srgbClr val="991C1F"/>
                </a:solidFill>
                <a:latin typeface="Times New Roman" panose="02020603050405020304" pitchFamily="18" charset="0"/>
                <a:cs typeface="Times New Roman" panose="02020603050405020304" pitchFamily="18" charset="0"/>
              </a:rPr>
              <a:t> </a:t>
            </a:r>
            <a:r>
              <a:rPr spc="80" dirty="0">
                <a:solidFill>
                  <a:srgbClr val="95181F"/>
                </a:solidFill>
                <a:latin typeface="Times New Roman" panose="02020603050405020304" pitchFamily="18" charset="0"/>
                <a:cs typeface="Times New Roman" panose="02020603050405020304" pitchFamily="18" charset="0"/>
              </a:rPr>
              <a:t>KICH</a:t>
            </a:r>
            <a:r>
              <a:rPr spc="65" dirty="0">
                <a:solidFill>
                  <a:srgbClr val="95181F"/>
                </a:solidFill>
                <a:latin typeface="Times New Roman" panose="02020603050405020304" pitchFamily="18" charset="0"/>
                <a:cs typeface="Times New Roman" panose="02020603050405020304" pitchFamily="18" charset="0"/>
              </a:rPr>
              <a:t> </a:t>
            </a:r>
            <a:r>
              <a:rPr spc="55" dirty="0">
                <a:latin typeface="Times New Roman" panose="02020603050405020304" pitchFamily="18" charset="0"/>
                <a:cs typeface="Times New Roman" panose="02020603050405020304" pitchFamily="18" charset="0"/>
              </a:rPr>
              <a:t>THICH, </a:t>
            </a:r>
            <a:r>
              <a:rPr dirty="0">
                <a:latin typeface="Times New Roman" panose="02020603050405020304" pitchFamily="18" charset="0"/>
                <a:cs typeface="Times New Roman" panose="02020603050405020304" pitchFamily="18" charset="0"/>
              </a:rPr>
              <a:t>MA</a:t>
            </a:r>
            <a:r>
              <a:rPr spc="-25" dirty="0">
                <a:latin typeface="Times New Roman" panose="02020603050405020304" pitchFamily="18" charset="0"/>
                <a:cs typeface="Times New Roman" panose="02020603050405020304" pitchFamily="18" charset="0"/>
              </a:rPr>
              <a:t> </a:t>
            </a:r>
            <a:r>
              <a:rPr dirty="0">
                <a:solidFill>
                  <a:srgbClr val="971C1F"/>
                </a:solidFill>
                <a:latin typeface="Times New Roman" panose="02020603050405020304" pitchFamily="18" charset="0"/>
                <a:cs typeface="Times New Roman" panose="02020603050405020304" pitchFamily="18" charset="0"/>
              </a:rPr>
              <a:t>TUY</a:t>
            </a:r>
            <a:r>
              <a:rPr spc="50" dirty="0">
                <a:solidFill>
                  <a:srgbClr val="971C1F"/>
                </a:solidFill>
                <a:latin typeface="Times New Roman" panose="02020603050405020304" pitchFamily="18" charset="0"/>
                <a:cs typeface="Times New Roman" panose="02020603050405020304" pitchFamily="18" charset="0"/>
              </a:rPr>
              <a:t> </a:t>
            </a:r>
            <a:r>
              <a:rPr dirty="0">
                <a:solidFill>
                  <a:srgbClr val="95181C"/>
                </a:solidFill>
                <a:latin typeface="Times New Roman" panose="02020603050405020304" pitchFamily="18" charset="0"/>
                <a:cs typeface="Times New Roman" panose="02020603050405020304" pitchFamily="18" charset="0"/>
              </a:rPr>
              <a:t>“NUP</a:t>
            </a:r>
            <a:r>
              <a:rPr spc="-15" dirty="0">
                <a:solidFill>
                  <a:srgbClr val="95181C"/>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BONG”</a:t>
            </a:r>
            <a:r>
              <a:rPr spc="22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CAC</a:t>
            </a:r>
            <a:r>
              <a:rPr spc="130" dirty="0">
                <a:latin typeface="Times New Roman" panose="02020603050405020304" pitchFamily="18" charset="0"/>
                <a:cs typeface="Times New Roman" panose="02020603050405020304" pitchFamily="18" charset="0"/>
              </a:rPr>
              <a:t> </a:t>
            </a:r>
            <a:r>
              <a:rPr spc="35" dirty="0">
                <a:solidFill>
                  <a:srgbClr val="971A1D"/>
                </a:solidFill>
                <a:latin typeface="Times New Roman" panose="02020603050405020304" pitchFamily="18" charset="0"/>
                <a:cs typeface="Times New Roman" panose="02020603050405020304" pitchFamily="18" charset="0"/>
              </a:rPr>
              <a:t>LOAI </a:t>
            </a:r>
            <a:r>
              <a:rPr spc="60" dirty="0" smtClean="0">
                <a:solidFill>
                  <a:srgbClr val="911A1A"/>
                </a:solidFill>
                <a:latin typeface="Times New Roman" panose="02020603050405020304" pitchFamily="18" charset="0"/>
                <a:cs typeface="Times New Roman" panose="02020603050405020304" pitchFamily="18" charset="0"/>
              </a:rPr>
              <a:t>TH</a:t>
            </a:r>
            <a:r>
              <a:rPr lang="en-US" spc="60" dirty="0">
                <a:solidFill>
                  <a:srgbClr val="911A1A"/>
                </a:solidFill>
                <a:latin typeface="Times New Roman" panose="02020603050405020304" pitchFamily="18" charset="0"/>
                <a:cs typeface="Times New Roman" panose="02020603050405020304" pitchFamily="18" charset="0"/>
              </a:rPr>
              <a:t>Ư</a:t>
            </a:r>
            <a:r>
              <a:rPr spc="60" dirty="0" smtClean="0">
                <a:solidFill>
                  <a:srgbClr val="911A1A"/>
                </a:solidFill>
                <a:latin typeface="Times New Roman" panose="02020603050405020304" pitchFamily="18" charset="0"/>
                <a:cs typeface="Times New Roman" panose="02020603050405020304" pitchFamily="18" charset="0"/>
              </a:rPr>
              <a:t>C</a:t>
            </a:r>
            <a:r>
              <a:rPr spc="215" dirty="0" smtClean="0">
                <a:solidFill>
                  <a:srgbClr val="911A1A"/>
                </a:solidFill>
                <a:latin typeface="Times New Roman" panose="02020603050405020304" pitchFamily="18" charset="0"/>
                <a:cs typeface="Times New Roman" panose="02020603050405020304" pitchFamily="18" charset="0"/>
              </a:rPr>
              <a:t> </a:t>
            </a:r>
            <a:r>
              <a:rPr dirty="0" smtClean="0">
                <a:solidFill>
                  <a:srgbClr val="931A1C"/>
                </a:solidFill>
                <a:latin typeface="Times New Roman" panose="02020603050405020304" pitchFamily="18" charset="0"/>
                <a:cs typeface="Times New Roman" panose="02020603050405020304" pitchFamily="18" charset="0"/>
              </a:rPr>
              <a:t>PH</a:t>
            </a:r>
            <a:r>
              <a:rPr lang="en-US" dirty="0" smtClean="0">
                <a:solidFill>
                  <a:srgbClr val="931A1C"/>
                </a:solidFill>
                <a:latin typeface="Times New Roman" panose="02020603050405020304" pitchFamily="18" charset="0"/>
                <a:cs typeface="Times New Roman" panose="02020603050405020304" pitchFamily="18" charset="0"/>
              </a:rPr>
              <a:t>Ẩ</a:t>
            </a:r>
            <a:r>
              <a:rPr dirty="0" smtClean="0">
                <a:solidFill>
                  <a:srgbClr val="931A1C"/>
                </a:solidFill>
                <a:latin typeface="Times New Roman" panose="02020603050405020304" pitchFamily="18" charset="0"/>
                <a:cs typeface="Times New Roman" panose="02020603050405020304" pitchFamily="18" charset="0"/>
              </a:rPr>
              <a:t>M</a:t>
            </a:r>
            <a:r>
              <a:rPr spc="120" dirty="0" smtClean="0">
                <a:solidFill>
                  <a:srgbClr val="931A1C"/>
                </a:solidFill>
                <a:latin typeface="Times New Roman" panose="02020603050405020304" pitchFamily="18" charset="0"/>
                <a:cs typeface="Times New Roman" panose="02020603050405020304" pitchFamily="18" charset="0"/>
              </a:rPr>
              <a:t> </a:t>
            </a:r>
            <a:r>
              <a:rPr dirty="0" smtClean="0">
                <a:solidFill>
                  <a:srgbClr val="991C1F"/>
                </a:solidFill>
                <a:latin typeface="Times New Roman" panose="02020603050405020304" pitchFamily="18" charset="0"/>
                <a:cs typeface="Times New Roman" panose="02020603050405020304" pitchFamily="18" charset="0"/>
              </a:rPr>
              <a:t>C</a:t>
            </a:r>
            <a:r>
              <a:rPr lang="en-US" dirty="0" smtClean="0">
                <a:solidFill>
                  <a:srgbClr val="991C1F"/>
                </a:solidFill>
                <a:latin typeface="Times New Roman" panose="02020603050405020304" pitchFamily="18" charset="0"/>
                <a:cs typeface="Times New Roman" panose="02020603050405020304" pitchFamily="18" charset="0"/>
              </a:rPr>
              <a:t>Ầ</a:t>
            </a:r>
            <a:r>
              <a:rPr dirty="0" smtClean="0">
                <a:solidFill>
                  <a:srgbClr val="991C1F"/>
                </a:solidFill>
                <a:latin typeface="Times New Roman" panose="02020603050405020304" pitchFamily="18" charset="0"/>
                <a:cs typeface="Times New Roman" panose="02020603050405020304" pitchFamily="18" charset="0"/>
              </a:rPr>
              <a:t>N</a:t>
            </a:r>
            <a:r>
              <a:rPr spc="105" dirty="0" smtClean="0">
                <a:solidFill>
                  <a:srgbClr val="991C1F"/>
                </a:solidFill>
                <a:latin typeface="Times New Roman" panose="02020603050405020304" pitchFamily="18" charset="0"/>
                <a:cs typeface="Times New Roman" panose="02020603050405020304" pitchFamily="18" charset="0"/>
              </a:rPr>
              <a:t> </a:t>
            </a:r>
            <a:r>
              <a:rPr spc="50" dirty="0" smtClean="0">
                <a:latin typeface="Times New Roman" panose="02020603050405020304" pitchFamily="18" charset="0"/>
                <a:cs typeface="Times New Roman" panose="02020603050405020304" pitchFamily="18" charset="0"/>
              </a:rPr>
              <a:t>L</a:t>
            </a:r>
            <a:r>
              <a:rPr lang="en-US" spc="50" dirty="0">
                <a:latin typeface="Times New Roman" panose="02020603050405020304" pitchFamily="18" charset="0"/>
                <a:cs typeface="Times New Roman" panose="02020603050405020304" pitchFamily="18" charset="0"/>
              </a:rPr>
              <a:t>Ư</a:t>
            </a:r>
            <a:r>
              <a:rPr spc="50" dirty="0" smtClean="0">
                <a:latin typeface="Times New Roman" panose="02020603050405020304" pitchFamily="18" charset="0"/>
                <a:cs typeface="Times New Roman" panose="02020603050405020304" pitchFamily="18" charset="0"/>
              </a:rPr>
              <a:t>U</a:t>
            </a:r>
            <a:r>
              <a:rPr spc="100" dirty="0" smtClean="0">
                <a:latin typeface="Times New Roman" panose="02020603050405020304" pitchFamily="18" charset="0"/>
                <a:cs typeface="Times New Roman" panose="02020603050405020304" pitchFamily="18" charset="0"/>
              </a:rPr>
              <a:t> </a:t>
            </a:r>
            <a:r>
              <a:rPr lang="en-US" spc="-50" dirty="0" smtClean="0">
                <a:solidFill>
                  <a:srgbClr val="9C1A1F"/>
                </a:solidFill>
                <a:latin typeface="Times New Roman" panose="02020603050405020304" pitchFamily="18" charset="0"/>
                <a:cs typeface="Times New Roman" panose="02020603050405020304" pitchFamily="18" charset="0"/>
              </a:rPr>
              <a:t>Ý</a:t>
            </a:r>
            <a:endParaRPr spc="-50" dirty="0">
              <a:solidFill>
                <a:srgbClr val="9C1A1F"/>
              </a:solidFill>
              <a:latin typeface="Times New Roman" panose="02020603050405020304" pitchFamily="18" charset="0"/>
              <a:cs typeface="Times New Roman" panose="02020603050405020304" pitchFamily="18" charset="0"/>
            </a:endParaRPr>
          </a:p>
        </p:txBody>
      </p:sp>
      <p:sp>
        <p:nvSpPr>
          <p:cNvPr id="4" name="object 4"/>
          <p:cNvSpPr txBox="1"/>
          <p:nvPr/>
        </p:nvSpPr>
        <p:spPr>
          <a:xfrm>
            <a:off x="583911" y="2772641"/>
            <a:ext cx="715010" cy="228268"/>
          </a:xfrm>
          <a:prstGeom prst="rect">
            <a:avLst/>
          </a:prstGeom>
        </p:spPr>
        <p:txBody>
          <a:bodyPr vert="horz" wrap="square" lIns="0" tIns="12700" rIns="0" bIns="0" rtlCol="0">
            <a:spAutoFit/>
          </a:bodyPr>
          <a:lstStyle/>
          <a:p>
            <a:pPr marL="12700">
              <a:lnSpc>
                <a:spcPct val="100000"/>
              </a:lnSpc>
              <a:spcBef>
                <a:spcPts val="100"/>
              </a:spcBef>
            </a:pPr>
            <a:r>
              <a:rPr sz="1400" dirty="0" err="1" smtClean="0">
                <a:solidFill>
                  <a:srgbClr val="0F7CB5"/>
                </a:solidFill>
                <a:latin typeface="Times New Roman"/>
                <a:cs typeface="Times New Roman"/>
              </a:rPr>
              <a:t>N</a:t>
            </a:r>
            <a:r>
              <a:rPr lang="en-US" sz="1400" dirty="0" err="1" smtClean="0">
                <a:solidFill>
                  <a:srgbClr val="0F7CB5"/>
                </a:solidFill>
                <a:latin typeface="Times New Roman"/>
                <a:cs typeface="Times New Roman"/>
              </a:rPr>
              <a:t>ướ</a:t>
            </a:r>
            <a:r>
              <a:rPr sz="1400" dirty="0" err="1" smtClean="0">
                <a:solidFill>
                  <a:srgbClr val="0F7CB5"/>
                </a:solidFill>
                <a:latin typeface="Times New Roman"/>
                <a:cs typeface="Times New Roman"/>
              </a:rPr>
              <a:t>c</a:t>
            </a:r>
            <a:r>
              <a:rPr sz="1400" spc="140" dirty="0" smtClean="0">
                <a:solidFill>
                  <a:srgbClr val="0F7CB5"/>
                </a:solidFill>
                <a:latin typeface="Times New Roman"/>
                <a:cs typeface="Times New Roman"/>
              </a:rPr>
              <a:t> </a:t>
            </a:r>
            <a:r>
              <a:rPr sz="1400" spc="-25" dirty="0">
                <a:solidFill>
                  <a:srgbClr val="0580C1"/>
                </a:solidFill>
                <a:latin typeface="Times New Roman"/>
                <a:cs typeface="Times New Roman"/>
              </a:rPr>
              <a:t>vui</a:t>
            </a:r>
            <a:endParaRPr sz="1400" dirty="0">
              <a:latin typeface="Times New Roman"/>
              <a:cs typeface="Times New Roman"/>
            </a:endParaRPr>
          </a:p>
        </p:txBody>
      </p:sp>
      <p:sp>
        <p:nvSpPr>
          <p:cNvPr id="5" name="object 5"/>
          <p:cNvSpPr txBox="1"/>
          <p:nvPr/>
        </p:nvSpPr>
        <p:spPr>
          <a:xfrm>
            <a:off x="1660899" y="2697965"/>
            <a:ext cx="819785" cy="310790"/>
          </a:xfrm>
          <a:prstGeom prst="rect">
            <a:avLst/>
          </a:prstGeom>
        </p:spPr>
        <p:txBody>
          <a:bodyPr vert="horz" wrap="square" lIns="0" tIns="52069" rIns="0" bIns="0" rtlCol="0">
            <a:spAutoFit/>
          </a:bodyPr>
          <a:lstStyle/>
          <a:p>
            <a:pPr marL="12700" marR="5080" indent="91440">
              <a:lnSpc>
                <a:spcPct val="76400"/>
              </a:lnSpc>
              <a:spcBef>
                <a:spcPts val="409"/>
              </a:spcBef>
            </a:pPr>
            <a:r>
              <a:rPr lang="en-US" sz="1100" dirty="0" err="1" smtClean="0">
                <a:solidFill>
                  <a:srgbClr val="0AA8CD"/>
                </a:solidFill>
                <a:latin typeface="Times New Roman"/>
                <a:cs typeface="Times New Roman"/>
              </a:rPr>
              <a:t>Bóng</a:t>
            </a:r>
            <a:r>
              <a:rPr lang="en-US" sz="1100" dirty="0" smtClean="0">
                <a:solidFill>
                  <a:srgbClr val="0AA8CD"/>
                </a:solidFill>
                <a:latin typeface="Times New Roman"/>
                <a:cs typeface="Times New Roman"/>
              </a:rPr>
              <a:t> </a:t>
            </a:r>
            <a:r>
              <a:rPr lang="en-US" sz="1100" dirty="0" err="1" smtClean="0">
                <a:solidFill>
                  <a:srgbClr val="0AA8CD"/>
                </a:solidFill>
                <a:latin typeface="Times New Roman"/>
                <a:cs typeface="Times New Roman"/>
              </a:rPr>
              <a:t>cười</a:t>
            </a:r>
            <a:r>
              <a:rPr lang="en-US" sz="1100" dirty="0" smtClean="0">
                <a:solidFill>
                  <a:srgbClr val="0AA8CD"/>
                </a:solidFill>
                <a:latin typeface="Times New Roman"/>
                <a:cs typeface="Times New Roman"/>
              </a:rPr>
              <a:t>, </a:t>
            </a:r>
            <a:r>
              <a:rPr lang="en-US" sz="1100" dirty="0" err="1" smtClean="0">
                <a:solidFill>
                  <a:srgbClr val="0AA8CD"/>
                </a:solidFill>
                <a:latin typeface="Times New Roman"/>
                <a:cs typeface="Times New Roman"/>
              </a:rPr>
              <a:t>Bình</a:t>
            </a:r>
            <a:r>
              <a:rPr lang="en-US" sz="1100" dirty="0" smtClean="0">
                <a:solidFill>
                  <a:srgbClr val="0AA8CD"/>
                </a:solidFill>
                <a:latin typeface="Times New Roman"/>
                <a:cs typeface="Times New Roman"/>
              </a:rPr>
              <a:t> </a:t>
            </a:r>
            <a:r>
              <a:rPr lang="en-US" sz="1100" dirty="0" err="1" smtClean="0">
                <a:solidFill>
                  <a:srgbClr val="0AA8CD"/>
                </a:solidFill>
                <a:latin typeface="Times New Roman"/>
                <a:cs typeface="Times New Roman"/>
              </a:rPr>
              <a:t>khi</a:t>
            </a:r>
            <a:r>
              <a:rPr lang="en-US" sz="1100" dirty="0" smtClean="0">
                <a:solidFill>
                  <a:srgbClr val="0AA8CD"/>
                </a:solidFill>
                <a:latin typeface="Times New Roman"/>
                <a:cs typeface="Times New Roman"/>
              </a:rPr>
              <a:t>̀ </a:t>
            </a:r>
            <a:r>
              <a:rPr lang="en-US" sz="1100" dirty="0" err="1" smtClean="0">
                <a:solidFill>
                  <a:srgbClr val="0AA8CD"/>
                </a:solidFill>
                <a:latin typeface="Times New Roman"/>
                <a:cs typeface="Times New Roman"/>
              </a:rPr>
              <a:t>cười</a:t>
            </a:r>
            <a:endParaRPr sz="1100" dirty="0">
              <a:latin typeface="Times New Roman"/>
              <a:cs typeface="Times New Roman"/>
            </a:endParaRPr>
          </a:p>
        </p:txBody>
      </p:sp>
      <p:sp>
        <p:nvSpPr>
          <p:cNvPr id="7" name="object 7"/>
          <p:cNvSpPr txBox="1"/>
          <p:nvPr/>
        </p:nvSpPr>
        <p:spPr>
          <a:xfrm>
            <a:off x="1706901" y="4194278"/>
            <a:ext cx="720725" cy="189796"/>
          </a:xfrm>
          <a:prstGeom prst="rect">
            <a:avLst/>
          </a:prstGeom>
        </p:spPr>
        <p:txBody>
          <a:bodyPr vert="horz" wrap="square" lIns="0" tIns="12700" rIns="0" bIns="0" rtlCol="0">
            <a:spAutoFit/>
          </a:bodyPr>
          <a:lstStyle/>
          <a:p>
            <a:pPr marL="12700">
              <a:lnSpc>
                <a:spcPct val="100000"/>
              </a:lnSpc>
              <a:spcBef>
                <a:spcPts val="100"/>
              </a:spcBef>
            </a:pPr>
            <a:r>
              <a:rPr sz="1150" spc="-10" dirty="0" err="1" smtClean="0">
                <a:solidFill>
                  <a:srgbClr val="D35D28"/>
                </a:solidFill>
                <a:latin typeface="Times New Roman"/>
                <a:cs typeface="Times New Roman"/>
              </a:rPr>
              <a:t>B</a:t>
            </a:r>
            <a:r>
              <a:rPr lang="en-US" sz="1150" spc="-10" dirty="0" err="1" smtClean="0">
                <a:solidFill>
                  <a:srgbClr val="D35D28"/>
                </a:solidFill>
                <a:latin typeface="Times New Roman"/>
                <a:cs typeface="Times New Roman"/>
              </a:rPr>
              <a:t>ộ</a:t>
            </a:r>
            <a:r>
              <a:rPr sz="1150" spc="-10" dirty="0" err="1" smtClean="0">
                <a:solidFill>
                  <a:srgbClr val="D35D28"/>
                </a:solidFill>
                <a:latin typeface="Times New Roman"/>
                <a:cs typeface="Times New Roman"/>
              </a:rPr>
              <a:t>t</a:t>
            </a:r>
            <a:r>
              <a:rPr sz="1150" spc="80" dirty="0" smtClean="0">
                <a:solidFill>
                  <a:srgbClr val="D35D28"/>
                </a:solidFill>
                <a:latin typeface="Times New Roman"/>
                <a:cs typeface="Times New Roman"/>
              </a:rPr>
              <a:t> </a:t>
            </a:r>
            <a:r>
              <a:rPr sz="1150" dirty="0">
                <a:solidFill>
                  <a:srgbClr val="DB5B2D"/>
                </a:solidFill>
                <a:latin typeface="Times New Roman"/>
                <a:cs typeface="Times New Roman"/>
              </a:rPr>
              <a:t>trái </a:t>
            </a:r>
            <a:r>
              <a:rPr sz="1150" spc="-25" dirty="0">
                <a:solidFill>
                  <a:srgbClr val="DD602A"/>
                </a:solidFill>
                <a:latin typeface="Times New Roman"/>
                <a:cs typeface="Times New Roman"/>
              </a:rPr>
              <a:t>cây</a:t>
            </a:r>
            <a:endParaRPr sz="1150" dirty="0">
              <a:latin typeface="Times New Roman"/>
              <a:cs typeface="Times New Roman"/>
            </a:endParaRPr>
          </a:p>
        </p:txBody>
      </p:sp>
      <p:sp>
        <p:nvSpPr>
          <p:cNvPr id="8" name="object 8"/>
          <p:cNvSpPr txBox="1"/>
          <p:nvPr/>
        </p:nvSpPr>
        <p:spPr>
          <a:xfrm>
            <a:off x="549522" y="5561561"/>
            <a:ext cx="76962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C32F87"/>
                </a:solidFill>
                <a:latin typeface="Times New Roman"/>
                <a:cs typeface="Times New Roman"/>
              </a:rPr>
              <a:t>Vape,</a:t>
            </a:r>
            <a:r>
              <a:rPr sz="1400" spc="20" dirty="0">
                <a:solidFill>
                  <a:srgbClr val="C32F87"/>
                </a:solidFill>
                <a:latin typeface="Times New Roman"/>
                <a:cs typeface="Times New Roman"/>
              </a:rPr>
              <a:t> </a:t>
            </a:r>
            <a:r>
              <a:rPr sz="1400" spc="-25" dirty="0">
                <a:solidFill>
                  <a:srgbClr val="C42B7E"/>
                </a:solidFill>
                <a:latin typeface="Times New Roman"/>
                <a:cs typeface="Times New Roman"/>
              </a:rPr>
              <a:t>pod</a:t>
            </a:r>
            <a:endParaRPr sz="1400">
              <a:latin typeface="Times New Roman"/>
              <a:cs typeface="Times New Roman"/>
            </a:endParaRPr>
          </a:p>
        </p:txBody>
      </p:sp>
      <p:sp>
        <p:nvSpPr>
          <p:cNvPr id="9" name="object 9"/>
          <p:cNvSpPr txBox="1"/>
          <p:nvPr/>
        </p:nvSpPr>
        <p:spPr>
          <a:xfrm>
            <a:off x="1766027" y="5495775"/>
            <a:ext cx="594995" cy="332105"/>
          </a:xfrm>
          <a:prstGeom prst="rect">
            <a:avLst/>
          </a:prstGeom>
        </p:spPr>
        <p:txBody>
          <a:bodyPr vert="horz" wrap="square" lIns="0" tIns="56515" rIns="0" bIns="0" rtlCol="0">
            <a:spAutoFit/>
          </a:bodyPr>
          <a:lstStyle/>
          <a:p>
            <a:pPr marL="12700" marR="5080" indent="14604">
              <a:lnSpc>
                <a:spcPct val="74800"/>
              </a:lnSpc>
              <a:spcBef>
                <a:spcPts val="445"/>
              </a:spcBef>
            </a:pPr>
            <a:r>
              <a:rPr sz="1150" dirty="0">
                <a:solidFill>
                  <a:srgbClr val="973B93"/>
                </a:solidFill>
                <a:latin typeface="Times New Roman"/>
                <a:cs typeface="Times New Roman"/>
              </a:rPr>
              <a:t>Tinh</a:t>
            </a:r>
            <a:r>
              <a:rPr sz="1150" spc="55" dirty="0">
                <a:solidFill>
                  <a:srgbClr val="973B93"/>
                </a:solidFill>
                <a:latin typeface="Times New Roman"/>
                <a:cs typeface="Times New Roman"/>
              </a:rPr>
              <a:t> </a:t>
            </a:r>
            <a:r>
              <a:rPr sz="1150" spc="-25" dirty="0">
                <a:solidFill>
                  <a:srgbClr val="9948A7"/>
                </a:solidFill>
                <a:latin typeface="Times New Roman"/>
                <a:cs typeface="Times New Roman"/>
              </a:rPr>
              <a:t>dâu </a:t>
            </a:r>
            <a:r>
              <a:rPr sz="1150" dirty="0">
                <a:solidFill>
                  <a:srgbClr val="823A8E"/>
                </a:solidFill>
                <a:latin typeface="Times New Roman"/>
                <a:cs typeface="Times New Roman"/>
              </a:rPr>
              <a:t>vape, </a:t>
            </a:r>
            <a:r>
              <a:rPr sz="1150" spc="-25" dirty="0">
                <a:solidFill>
                  <a:srgbClr val="93449A"/>
                </a:solidFill>
                <a:latin typeface="Times New Roman"/>
                <a:cs typeface="Times New Roman"/>
              </a:rPr>
              <a:t>pod</a:t>
            </a:r>
            <a:endParaRPr sz="1150">
              <a:latin typeface="Times New Roman"/>
              <a:cs typeface="Times New Roman"/>
            </a:endParaRPr>
          </a:p>
        </p:txBody>
      </p:sp>
      <p:sp>
        <p:nvSpPr>
          <p:cNvPr id="10" name="object 10"/>
          <p:cNvSpPr txBox="1"/>
          <p:nvPr/>
        </p:nvSpPr>
        <p:spPr>
          <a:xfrm>
            <a:off x="2923158" y="2731492"/>
            <a:ext cx="544195" cy="321310"/>
          </a:xfrm>
          <a:prstGeom prst="rect">
            <a:avLst/>
          </a:prstGeom>
        </p:spPr>
        <p:txBody>
          <a:bodyPr vert="horz" wrap="square" lIns="0" tIns="52069" rIns="0" bIns="0" rtlCol="0">
            <a:spAutoFit/>
          </a:bodyPr>
          <a:lstStyle/>
          <a:p>
            <a:pPr marL="86995" marR="5080" indent="-74930">
              <a:lnSpc>
                <a:spcPct val="76400"/>
              </a:lnSpc>
              <a:spcBef>
                <a:spcPts val="409"/>
              </a:spcBef>
            </a:pPr>
            <a:r>
              <a:rPr sz="1100" dirty="0">
                <a:solidFill>
                  <a:srgbClr val="0AB5AE"/>
                </a:solidFill>
                <a:latin typeface="Times New Roman"/>
                <a:cs typeface="Times New Roman"/>
              </a:rPr>
              <a:t>Binh</a:t>
            </a:r>
            <a:r>
              <a:rPr sz="1100" spc="135" dirty="0">
                <a:solidFill>
                  <a:srgbClr val="0AB5AE"/>
                </a:solidFill>
                <a:latin typeface="Times New Roman"/>
                <a:cs typeface="Times New Roman"/>
              </a:rPr>
              <a:t> </a:t>
            </a:r>
            <a:r>
              <a:rPr sz="1100" spc="-25" dirty="0">
                <a:solidFill>
                  <a:srgbClr val="0AB3B1"/>
                </a:solidFill>
                <a:latin typeface="Times New Roman"/>
                <a:cs typeface="Times New Roman"/>
              </a:rPr>
              <a:t>hút </a:t>
            </a:r>
            <a:r>
              <a:rPr sz="1100" spc="-10" dirty="0">
                <a:solidFill>
                  <a:srgbClr val="0AB1BA"/>
                </a:solidFill>
                <a:latin typeface="Times New Roman"/>
                <a:cs typeface="Times New Roman"/>
              </a:rPr>
              <a:t>shisha</a:t>
            </a:r>
            <a:endParaRPr sz="1100" dirty="0">
              <a:latin typeface="Times New Roman"/>
              <a:cs typeface="Times New Roman"/>
            </a:endParaRPr>
          </a:p>
        </p:txBody>
      </p:sp>
      <p:sp>
        <p:nvSpPr>
          <p:cNvPr id="11" name="object 11"/>
          <p:cNvSpPr txBox="1"/>
          <p:nvPr/>
        </p:nvSpPr>
        <p:spPr>
          <a:xfrm>
            <a:off x="3900933" y="2763497"/>
            <a:ext cx="83820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8AF6D"/>
                </a:solidFill>
                <a:latin typeface="Times New Roman"/>
                <a:cs typeface="Times New Roman"/>
              </a:rPr>
              <a:t>Bôt </a:t>
            </a:r>
            <a:r>
              <a:rPr sz="1400" dirty="0" err="1">
                <a:solidFill>
                  <a:srgbClr val="38B375"/>
                </a:solidFill>
                <a:latin typeface="Times New Roman"/>
                <a:cs typeface="Times New Roman"/>
              </a:rPr>
              <a:t>trà</a:t>
            </a:r>
            <a:r>
              <a:rPr sz="1400" spc="175" dirty="0">
                <a:solidFill>
                  <a:srgbClr val="38B375"/>
                </a:solidFill>
                <a:latin typeface="Times New Roman"/>
                <a:cs typeface="Times New Roman"/>
              </a:rPr>
              <a:t> </a:t>
            </a:r>
            <a:r>
              <a:rPr sz="1400" spc="-20" dirty="0" err="1" smtClean="0">
                <a:solidFill>
                  <a:srgbClr val="31BA75"/>
                </a:solidFill>
                <a:latin typeface="Times New Roman"/>
                <a:cs typeface="Times New Roman"/>
              </a:rPr>
              <a:t>s</a:t>
            </a:r>
            <a:r>
              <a:rPr lang="en-US" sz="1400" spc="-20" dirty="0" err="1" smtClean="0">
                <a:solidFill>
                  <a:srgbClr val="31BA75"/>
                </a:solidFill>
                <a:latin typeface="Times New Roman"/>
                <a:cs typeface="Times New Roman"/>
              </a:rPr>
              <a:t>is</a:t>
            </a:r>
            <a:r>
              <a:rPr sz="1400" spc="-20" dirty="0" err="1" smtClean="0">
                <a:solidFill>
                  <a:srgbClr val="31BA75"/>
                </a:solidFill>
                <a:latin typeface="Times New Roman"/>
                <a:cs typeface="Times New Roman"/>
              </a:rPr>
              <a:t>a</a:t>
            </a:r>
            <a:endParaRPr sz="1400" dirty="0">
              <a:latin typeface="Times New Roman"/>
              <a:cs typeface="Times New Roman"/>
            </a:endParaRPr>
          </a:p>
        </p:txBody>
      </p:sp>
      <p:sp>
        <p:nvSpPr>
          <p:cNvPr id="12" name="object 12"/>
          <p:cNvSpPr txBox="1"/>
          <p:nvPr/>
        </p:nvSpPr>
        <p:spPr>
          <a:xfrm>
            <a:off x="3934461" y="4153385"/>
            <a:ext cx="775970" cy="228268"/>
          </a:xfrm>
          <a:prstGeom prst="rect">
            <a:avLst/>
          </a:prstGeom>
        </p:spPr>
        <p:txBody>
          <a:bodyPr vert="horz" wrap="square" lIns="0" tIns="12700" rIns="0" bIns="0" rtlCol="0">
            <a:spAutoFit/>
          </a:bodyPr>
          <a:lstStyle/>
          <a:p>
            <a:pPr marL="12700">
              <a:lnSpc>
                <a:spcPct val="100000"/>
              </a:lnSpc>
              <a:spcBef>
                <a:spcPts val="100"/>
              </a:spcBef>
            </a:pPr>
            <a:r>
              <a:rPr sz="1400" dirty="0" err="1">
                <a:solidFill>
                  <a:srgbClr val="99C136"/>
                </a:solidFill>
                <a:latin typeface="Times New Roman"/>
                <a:cs typeface="Times New Roman"/>
              </a:rPr>
              <a:t>Bánh</a:t>
            </a:r>
            <a:r>
              <a:rPr sz="1400" spc="195" dirty="0">
                <a:solidFill>
                  <a:srgbClr val="99C136"/>
                </a:solidFill>
                <a:latin typeface="Times New Roman"/>
                <a:cs typeface="Times New Roman"/>
              </a:rPr>
              <a:t> </a:t>
            </a:r>
            <a:r>
              <a:rPr lang="en-US" sz="1400" spc="-10" dirty="0" err="1" smtClean="0">
                <a:solidFill>
                  <a:srgbClr val="97C83B"/>
                </a:solidFill>
                <a:latin typeface="Times New Roman"/>
                <a:cs typeface="Times New Roman"/>
              </a:rPr>
              <a:t>cườ</a:t>
            </a:r>
            <a:r>
              <a:rPr sz="1400" spc="-10" dirty="0" err="1" smtClean="0">
                <a:solidFill>
                  <a:srgbClr val="97C83B"/>
                </a:solidFill>
                <a:latin typeface="Times New Roman"/>
                <a:cs typeface="Times New Roman"/>
              </a:rPr>
              <a:t>i</a:t>
            </a:r>
            <a:endParaRPr sz="1400" dirty="0">
              <a:latin typeface="Times New Roman"/>
              <a:cs typeface="Times New Roman"/>
            </a:endParaRPr>
          </a:p>
        </p:txBody>
      </p:sp>
      <p:sp>
        <p:nvSpPr>
          <p:cNvPr id="13" name="object 7"/>
          <p:cNvSpPr txBox="1"/>
          <p:nvPr/>
        </p:nvSpPr>
        <p:spPr>
          <a:xfrm>
            <a:off x="593121" y="4194278"/>
            <a:ext cx="720725" cy="189796"/>
          </a:xfrm>
          <a:prstGeom prst="rect">
            <a:avLst/>
          </a:prstGeom>
        </p:spPr>
        <p:txBody>
          <a:bodyPr vert="horz" wrap="square" lIns="0" tIns="12700" rIns="0" bIns="0" rtlCol="0">
            <a:spAutoFit/>
          </a:bodyPr>
          <a:lstStyle/>
          <a:p>
            <a:pPr marL="12700">
              <a:lnSpc>
                <a:spcPct val="100000"/>
              </a:lnSpc>
              <a:spcBef>
                <a:spcPts val="100"/>
              </a:spcBef>
            </a:pPr>
            <a:r>
              <a:rPr sz="1150" spc="-10" dirty="0" err="1" smtClean="0">
                <a:solidFill>
                  <a:srgbClr val="D35D28"/>
                </a:solidFill>
                <a:latin typeface="Times New Roman"/>
                <a:cs typeface="Times New Roman"/>
              </a:rPr>
              <a:t>B</a:t>
            </a:r>
            <a:r>
              <a:rPr lang="en-US" sz="1150" spc="-10" dirty="0" err="1" smtClean="0">
                <a:solidFill>
                  <a:srgbClr val="D35D28"/>
                </a:solidFill>
                <a:latin typeface="Times New Roman"/>
                <a:cs typeface="Times New Roman"/>
              </a:rPr>
              <a:t>ộ</a:t>
            </a:r>
            <a:r>
              <a:rPr sz="1150" spc="-10" dirty="0" err="1" smtClean="0">
                <a:solidFill>
                  <a:srgbClr val="D35D28"/>
                </a:solidFill>
                <a:latin typeface="Times New Roman"/>
                <a:cs typeface="Times New Roman"/>
              </a:rPr>
              <a:t>t</a:t>
            </a:r>
            <a:r>
              <a:rPr sz="1150" spc="80" dirty="0" smtClean="0">
                <a:solidFill>
                  <a:srgbClr val="D35D28"/>
                </a:solidFill>
                <a:latin typeface="Times New Roman"/>
                <a:cs typeface="Times New Roman"/>
              </a:rPr>
              <a:t> </a:t>
            </a:r>
            <a:r>
              <a:rPr sz="1150" dirty="0">
                <a:solidFill>
                  <a:srgbClr val="DB5B2D"/>
                </a:solidFill>
                <a:latin typeface="Times New Roman"/>
                <a:cs typeface="Times New Roman"/>
              </a:rPr>
              <a:t>trái </a:t>
            </a:r>
            <a:r>
              <a:rPr sz="1150" spc="-25" dirty="0">
                <a:solidFill>
                  <a:srgbClr val="DD602A"/>
                </a:solidFill>
                <a:latin typeface="Times New Roman"/>
                <a:cs typeface="Times New Roman"/>
              </a:rPr>
              <a:t>cây</a:t>
            </a:r>
            <a:endParaRPr sz="1150" dirty="0">
              <a:latin typeface="Times New Roman"/>
              <a:cs typeface="Times New Roman"/>
            </a:endParaRPr>
          </a:p>
        </p:txBody>
      </p:sp>
      <p:sp>
        <p:nvSpPr>
          <p:cNvPr id="14" name="object 10"/>
          <p:cNvSpPr/>
          <p:nvPr/>
        </p:nvSpPr>
        <p:spPr>
          <a:xfrm>
            <a:off x="11395" y="255791"/>
            <a:ext cx="5252755" cy="35130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5" name="object 9"/>
          <p:cNvSpPr txBox="1">
            <a:spLocks/>
          </p:cNvSpPr>
          <p:nvPr/>
        </p:nvSpPr>
        <p:spPr>
          <a:xfrm>
            <a:off x="844991" y="216464"/>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346700" cy="7205980"/>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p:nvPr/>
        </p:nvSpPr>
        <p:spPr>
          <a:xfrm>
            <a:off x="617740" y="4083180"/>
            <a:ext cx="1171575" cy="212879"/>
          </a:xfrm>
          <a:prstGeom prst="rect">
            <a:avLst/>
          </a:prstGeom>
        </p:spPr>
        <p:txBody>
          <a:bodyPr vert="horz" wrap="square" lIns="0" tIns="12700" rIns="0" bIns="0" rtlCol="0">
            <a:spAutoFit/>
          </a:bodyPr>
          <a:lstStyle/>
          <a:p>
            <a:pPr marL="12700" marR="5080" indent="908685" algn="just">
              <a:lnSpc>
                <a:spcPct val="99800"/>
              </a:lnSpc>
              <a:spcBef>
                <a:spcPts val="100"/>
              </a:spcBef>
              <a:tabLst>
                <a:tab pos="908685" algn="l"/>
              </a:tabLst>
            </a:pPr>
            <a:endParaRPr sz="1300" dirty="0">
              <a:latin typeface="Times New Roman"/>
              <a:cs typeface="Times New Roman"/>
            </a:endParaRPr>
          </a:p>
        </p:txBody>
      </p:sp>
      <p:sp>
        <p:nvSpPr>
          <p:cNvPr id="6" name="object 6"/>
          <p:cNvSpPr txBox="1"/>
          <p:nvPr/>
        </p:nvSpPr>
        <p:spPr>
          <a:xfrm>
            <a:off x="623563" y="5662653"/>
            <a:ext cx="1174115" cy="821055"/>
          </a:xfrm>
          <a:prstGeom prst="rect">
            <a:avLst/>
          </a:prstGeom>
        </p:spPr>
        <p:txBody>
          <a:bodyPr vert="horz" wrap="square" lIns="0" tIns="11430" rIns="0" bIns="0" rtlCol="0">
            <a:spAutoFit/>
          </a:bodyPr>
          <a:lstStyle/>
          <a:p>
            <a:pPr marL="12700" marR="5080" indent="2540" algn="just">
              <a:lnSpc>
                <a:spcPct val="100499"/>
              </a:lnSpc>
              <a:spcBef>
                <a:spcPts val="90"/>
              </a:spcBef>
            </a:pPr>
            <a:r>
              <a:rPr sz="1300" dirty="0">
                <a:latin typeface="Times New Roman"/>
                <a:cs typeface="Times New Roman"/>
              </a:rPr>
              <a:t>hoang</a:t>
            </a:r>
            <a:r>
              <a:rPr sz="1300" spc="350" dirty="0">
                <a:latin typeface="Times New Roman"/>
                <a:cs typeface="Times New Roman"/>
              </a:rPr>
              <a:t> </a:t>
            </a:r>
            <a:r>
              <a:rPr sz="1300" dirty="0">
                <a:latin typeface="Times New Roman"/>
                <a:cs typeface="Times New Roman"/>
              </a:rPr>
              <a:t>tuóng,</a:t>
            </a:r>
            <a:r>
              <a:rPr sz="1300" spc="300" dirty="0">
                <a:latin typeface="Times New Roman"/>
                <a:cs typeface="Times New Roman"/>
              </a:rPr>
              <a:t> </a:t>
            </a:r>
            <a:r>
              <a:rPr sz="1300" spc="-25" dirty="0">
                <a:latin typeface="Times New Roman"/>
                <a:cs typeface="Times New Roman"/>
              </a:rPr>
              <a:t>ão </a:t>
            </a:r>
            <a:r>
              <a:rPr sz="1300" dirty="0">
                <a:latin typeface="Times New Roman"/>
                <a:cs typeface="Times New Roman"/>
              </a:rPr>
              <a:t>giác,</a:t>
            </a:r>
            <a:r>
              <a:rPr sz="1300" spc="170" dirty="0">
                <a:latin typeface="Times New Roman"/>
                <a:cs typeface="Times New Roman"/>
              </a:rPr>
              <a:t>  </a:t>
            </a:r>
            <a:r>
              <a:rPr sz="1300" dirty="0">
                <a:latin typeface="Times New Roman"/>
                <a:cs typeface="Times New Roman"/>
              </a:rPr>
              <a:t>mát</a:t>
            </a:r>
            <a:r>
              <a:rPr sz="1300" spc="160" dirty="0">
                <a:latin typeface="Times New Roman"/>
                <a:cs typeface="Times New Roman"/>
              </a:rPr>
              <a:t>  </a:t>
            </a:r>
            <a:r>
              <a:rPr sz="1300" spc="-20" dirty="0">
                <a:latin typeface="Times New Roman"/>
                <a:cs typeface="Times New Roman"/>
              </a:rPr>
              <a:t>kiém </a:t>
            </a:r>
            <a:r>
              <a:rPr sz="1300" dirty="0">
                <a:latin typeface="Times New Roman"/>
                <a:cs typeface="Times New Roman"/>
              </a:rPr>
              <a:t>soát</a:t>
            </a:r>
            <a:r>
              <a:rPr sz="1300" spc="240" dirty="0">
                <a:latin typeface="Times New Roman"/>
                <a:cs typeface="Times New Roman"/>
              </a:rPr>
              <a:t>   </a:t>
            </a:r>
            <a:r>
              <a:rPr sz="1300" dirty="0">
                <a:latin typeface="Times New Roman"/>
                <a:cs typeface="Times New Roman"/>
              </a:rPr>
              <a:t>hành</a:t>
            </a:r>
            <a:r>
              <a:rPr sz="1300" spc="235" dirty="0">
                <a:latin typeface="Times New Roman"/>
                <a:cs typeface="Times New Roman"/>
              </a:rPr>
              <a:t>   </a:t>
            </a:r>
            <a:r>
              <a:rPr sz="1300" spc="-25" dirty="0">
                <a:latin typeface="Times New Roman"/>
                <a:cs typeface="Times New Roman"/>
              </a:rPr>
              <a:t>vi </a:t>
            </a:r>
            <a:r>
              <a:rPr sz="1300" dirty="0">
                <a:latin typeface="Times New Roman"/>
                <a:cs typeface="Times New Roman"/>
              </a:rPr>
              <a:t>(ngáo</a:t>
            </a:r>
            <a:r>
              <a:rPr sz="1300" spc="-25" dirty="0">
                <a:latin typeface="Times New Roman"/>
                <a:cs typeface="Times New Roman"/>
              </a:rPr>
              <a:t> </a:t>
            </a:r>
            <a:r>
              <a:rPr sz="1300" spc="-10" dirty="0">
                <a:latin typeface="Times New Roman"/>
                <a:cs typeface="Times New Roman"/>
              </a:rPr>
              <a:t>dá),...</a:t>
            </a:r>
            <a:endParaRPr sz="1300" dirty="0">
              <a:latin typeface="Times New Roman"/>
              <a:cs typeface="Times New Roman"/>
            </a:endParaRPr>
          </a:p>
        </p:txBody>
      </p:sp>
      <p:sp>
        <p:nvSpPr>
          <p:cNvPr id="7" name="object 7"/>
          <p:cNvSpPr txBox="1"/>
          <p:nvPr/>
        </p:nvSpPr>
        <p:spPr>
          <a:xfrm>
            <a:off x="2075700" y="4077692"/>
            <a:ext cx="1173480" cy="1214120"/>
          </a:xfrm>
          <a:prstGeom prst="rect">
            <a:avLst/>
          </a:prstGeom>
        </p:spPr>
        <p:txBody>
          <a:bodyPr vert="horz" wrap="square" lIns="0" tIns="12700" rIns="0" bIns="0" rtlCol="0">
            <a:spAutoFit/>
          </a:bodyPr>
          <a:lstStyle/>
          <a:p>
            <a:pPr marL="12700" marR="5080" indent="2540" algn="just">
              <a:lnSpc>
                <a:spcPct val="100000"/>
              </a:lnSpc>
              <a:spcBef>
                <a:spcPts val="100"/>
              </a:spcBef>
            </a:pPr>
            <a:r>
              <a:rPr sz="1300" dirty="0">
                <a:latin typeface="Times New Roman"/>
                <a:cs typeface="Times New Roman"/>
              </a:rPr>
              <a:t>Dôi</a:t>
            </a:r>
            <a:r>
              <a:rPr sz="1300" spc="-15" dirty="0">
                <a:latin typeface="Times New Roman"/>
                <a:cs typeface="Times New Roman"/>
              </a:rPr>
              <a:t> </a:t>
            </a:r>
            <a:r>
              <a:rPr sz="1300" dirty="0">
                <a:latin typeface="Times New Roman"/>
                <a:cs typeface="Times New Roman"/>
              </a:rPr>
              <a:t>vói</a:t>
            </a:r>
            <a:r>
              <a:rPr sz="1300" spc="-25" dirty="0">
                <a:latin typeface="Times New Roman"/>
                <a:cs typeface="Times New Roman"/>
              </a:rPr>
              <a:t> </a:t>
            </a:r>
            <a:r>
              <a:rPr sz="1300" dirty="0">
                <a:latin typeface="Times New Roman"/>
                <a:cs typeface="Times New Roman"/>
              </a:rPr>
              <a:t>gia</a:t>
            </a:r>
            <a:r>
              <a:rPr sz="1300" spc="5" dirty="0">
                <a:latin typeface="Times New Roman"/>
                <a:cs typeface="Times New Roman"/>
              </a:rPr>
              <a:t> </a:t>
            </a:r>
            <a:r>
              <a:rPr sz="1300" spc="-10" dirty="0">
                <a:latin typeface="Times New Roman"/>
                <a:cs typeface="Times New Roman"/>
              </a:rPr>
              <a:t>dinh, </a:t>
            </a:r>
            <a:r>
              <a:rPr sz="1300" dirty="0">
                <a:latin typeface="Times New Roman"/>
                <a:cs typeface="Times New Roman"/>
              </a:rPr>
              <a:t>cong</a:t>
            </a:r>
            <a:r>
              <a:rPr sz="1300" spc="114" dirty="0">
                <a:latin typeface="Times New Roman"/>
                <a:cs typeface="Times New Roman"/>
              </a:rPr>
              <a:t> </a:t>
            </a:r>
            <a:r>
              <a:rPr sz="1300" dirty="0">
                <a:latin typeface="Times New Roman"/>
                <a:cs typeface="Times New Roman"/>
              </a:rPr>
              <a:t>dông</a:t>
            </a:r>
            <a:r>
              <a:rPr sz="1300" spc="140" dirty="0">
                <a:latin typeface="Times New Roman"/>
                <a:cs typeface="Times New Roman"/>
              </a:rPr>
              <a:t> </a:t>
            </a:r>
            <a:r>
              <a:rPr sz="1300" dirty="0">
                <a:latin typeface="Times New Roman"/>
                <a:cs typeface="Times New Roman"/>
              </a:rPr>
              <a:t>và</a:t>
            </a:r>
            <a:r>
              <a:rPr sz="1300" spc="160" dirty="0">
                <a:latin typeface="Times New Roman"/>
                <a:cs typeface="Times New Roman"/>
              </a:rPr>
              <a:t> </a:t>
            </a:r>
            <a:r>
              <a:rPr sz="1300" spc="-25" dirty="0">
                <a:latin typeface="Times New Roman"/>
                <a:cs typeface="Times New Roman"/>
              </a:rPr>
              <a:t>xã </a:t>
            </a:r>
            <a:r>
              <a:rPr sz="1300" dirty="0">
                <a:latin typeface="Times New Roman"/>
                <a:cs typeface="Times New Roman"/>
              </a:rPr>
              <a:t>hoi:</a:t>
            </a:r>
            <a:r>
              <a:rPr sz="1300" spc="265" dirty="0">
                <a:latin typeface="Times New Roman"/>
                <a:cs typeface="Times New Roman"/>
              </a:rPr>
              <a:t> </a:t>
            </a:r>
            <a:r>
              <a:rPr sz="1300" dirty="0">
                <a:latin typeface="Times New Roman"/>
                <a:cs typeface="Times New Roman"/>
              </a:rPr>
              <a:t>Gáy</a:t>
            </a:r>
            <a:r>
              <a:rPr sz="1300" spc="275" dirty="0">
                <a:latin typeface="Times New Roman"/>
                <a:cs typeface="Times New Roman"/>
              </a:rPr>
              <a:t> </a:t>
            </a:r>
            <a:r>
              <a:rPr sz="1300" dirty="0">
                <a:latin typeface="Times New Roman"/>
                <a:cs typeface="Times New Roman"/>
              </a:rPr>
              <a:t>tám</a:t>
            </a:r>
            <a:r>
              <a:rPr sz="1300" spc="285" dirty="0">
                <a:latin typeface="Times New Roman"/>
                <a:cs typeface="Times New Roman"/>
              </a:rPr>
              <a:t> </a:t>
            </a:r>
            <a:r>
              <a:rPr sz="1300" spc="-25" dirty="0">
                <a:latin typeface="Times New Roman"/>
                <a:cs typeface="Times New Roman"/>
              </a:rPr>
              <a:t>ly </a:t>
            </a:r>
            <a:r>
              <a:rPr sz="1300" dirty="0">
                <a:latin typeface="Times New Roman"/>
                <a:cs typeface="Times New Roman"/>
              </a:rPr>
              <a:t>lo</a:t>
            </a:r>
            <a:r>
              <a:rPr sz="1300" spc="420" dirty="0">
                <a:latin typeface="Times New Roman"/>
                <a:cs typeface="Times New Roman"/>
              </a:rPr>
              <a:t> </a:t>
            </a:r>
            <a:r>
              <a:rPr sz="1300" dirty="0">
                <a:latin typeface="Times New Roman"/>
                <a:cs typeface="Times New Roman"/>
              </a:rPr>
              <a:t>lãng</a:t>
            </a:r>
            <a:r>
              <a:rPr sz="1300" spc="459" dirty="0">
                <a:latin typeface="Times New Roman"/>
                <a:cs typeface="Times New Roman"/>
              </a:rPr>
              <a:t> </a:t>
            </a:r>
            <a:r>
              <a:rPr sz="1300" dirty="0">
                <a:latin typeface="Times New Roman"/>
                <a:cs typeface="Times New Roman"/>
              </a:rPr>
              <a:t>cho</a:t>
            </a:r>
            <a:r>
              <a:rPr sz="1300" spc="465" dirty="0">
                <a:latin typeface="Times New Roman"/>
                <a:cs typeface="Times New Roman"/>
              </a:rPr>
              <a:t> </a:t>
            </a:r>
            <a:r>
              <a:rPr sz="1300" spc="-25" dirty="0">
                <a:latin typeface="Times New Roman"/>
                <a:cs typeface="Times New Roman"/>
              </a:rPr>
              <a:t>gia </a:t>
            </a:r>
            <a:r>
              <a:rPr sz="1300" dirty="0">
                <a:latin typeface="Times New Roman"/>
                <a:cs typeface="Times New Roman"/>
              </a:rPr>
              <a:t>dinh</a:t>
            </a:r>
            <a:r>
              <a:rPr sz="1300" spc="220" dirty="0">
                <a:latin typeface="Times New Roman"/>
                <a:cs typeface="Times New Roman"/>
              </a:rPr>
              <a:t>  </a:t>
            </a:r>
            <a:r>
              <a:rPr sz="1300" dirty="0">
                <a:latin typeface="Times New Roman"/>
                <a:cs typeface="Times New Roman"/>
              </a:rPr>
              <a:t>và</a:t>
            </a:r>
            <a:r>
              <a:rPr sz="1300" spc="229" dirty="0">
                <a:latin typeface="Times New Roman"/>
                <a:cs typeface="Times New Roman"/>
              </a:rPr>
              <a:t>  </a:t>
            </a:r>
            <a:r>
              <a:rPr sz="1300" spc="-20" dirty="0">
                <a:latin typeface="Times New Roman"/>
                <a:cs typeface="Times New Roman"/>
              </a:rPr>
              <a:t>nhiing </a:t>
            </a:r>
            <a:r>
              <a:rPr sz="1300" dirty="0">
                <a:latin typeface="Times New Roman"/>
                <a:cs typeface="Times New Roman"/>
              </a:rPr>
              <a:t>nguõi</a:t>
            </a:r>
            <a:r>
              <a:rPr sz="1300" spc="385" dirty="0">
                <a:latin typeface="Times New Roman"/>
                <a:cs typeface="Times New Roman"/>
              </a:rPr>
              <a:t> </a:t>
            </a:r>
            <a:r>
              <a:rPr sz="1300" dirty="0">
                <a:latin typeface="Times New Roman"/>
                <a:cs typeface="Times New Roman"/>
              </a:rPr>
              <a:t>sinh</a:t>
            </a:r>
            <a:r>
              <a:rPr sz="1300" spc="375" dirty="0">
                <a:latin typeface="Times New Roman"/>
                <a:cs typeface="Times New Roman"/>
              </a:rPr>
              <a:t> </a:t>
            </a:r>
            <a:r>
              <a:rPr sz="1300" spc="-20" dirty="0">
                <a:latin typeface="Times New Roman"/>
                <a:cs typeface="Times New Roman"/>
              </a:rPr>
              <a:t>sông</a:t>
            </a:r>
            <a:endParaRPr sz="1300" dirty="0">
              <a:latin typeface="Times New Roman"/>
              <a:cs typeface="Times New Roman"/>
            </a:endParaRPr>
          </a:p>
        </p:txBody>
      </p:sp>
      <p:sp>
        <p:nvSpPr>
          <p:cNvPr id="8" name="object 8"/>
          <p:cNvSpPr txBox="1"/>
          <p:nvPr/>
        </p:nvSpPr>
        <p:spPr>
          <a:xfrm>
            <a:off x="2079570" y="5269461"/>
            <a:ext cx="702310" cy="619760"/>
          </a:xfrm>
          <a:prstGeom prst="rect">
            <a:avLst/>
          </a:prstGeom>
        </p:spPr>
        <p:txBody>
          <a:bodyPr vert="horz" wrap="square" lIns="0" tIns="12700" rIns="0" bIns="0" rtlCol="0">
            <a:spAutoFit/>
          </a:bodyPr>
          <a:lstStyle/>
          <a:p>
            <a:pPr marL="12700" marR="5080" indent="-635" algn="just">
              <a:lnSpc>
                <a:spcPct val="100000"/>
              </a:lnSpc>
              <a:spcBef>
                <a:spcPts val="100"/>
              </a:spcBef>
            </a:pPr>
            <a:r>
              <a:rPr sz="1300" dirty="0">
                <a:latin typeface="Times New Roman"/>
                <a:cs typeface="Times New Roman"/>
              </a:rPr>
              <a:t>trong</a:t>
            </a:r>
            <a:r>
              <a:rPr sz="1300" spc="25" dirty="0">
                <a:latin typeface="Times New Roman"/>
                <a:cs typeface="Times New Roman"/>
              </a:rPr>
              <a:t> </a:t>
            </a:r>
            <a:r>
              <a:rPr sz="1300" spc="-25" dirty="0">
                <a:latin typeface="Times New Roman"/>
                <a:cs typeface="Times New Roman"/>
              </a:rPr>
              <a:t>khu </a:t>
            </a:r>
            <a:r>
              <a:rPr sz="1300" dirty="0">
                <a:latin typeface="Times New Roman"/>
                <a:cs typeface="Times New Roman"/>
              </a:rPr>
              <a:t>nguõi</a:t>
            </a:r>
            <a:r>
              <a:rPr sz="1300" spc="229" dirty="0">
                <a:latin typeface="Times New Roman"/>
                <a:cs typeface="Times New Roman"/>
              </a:rPr>
              <a:t>  </a:t>
            </a:r>
            <a:r>
              <a:rPr sz="1300" spc="-25" dirty="0">
                <a:latin typeface="Times New Roman"/>
                <a:cs typeface="Times New Roman"/>
              </a:rPr>
              <a:t>su </a:t>
            </a:r>
            <a:r>
              <a:rPr sz="1300" dirty="0">
                <a:latin typeface="Times New Roman"/>
                <a:cs typeface="Times New Roman"/>
              </a:rPr>
              <a:t>ma</a:t>
            </a:r>
            <a:r>
              <a:rPr sz="1300" spc="-30" dirty="0">
                <a:latin typeface="Times New Roman"/>
                <a:cs typeface="Times New Roman"/>
              </a:rPr>
              <a:t> </a:t>
            </a:r>
            <a:r>
              <a:rPr sz="1300" spc="-20" dirty="0">
                <a:latin typeface="Times New Roman"/>
                <a:cs typeface="Times New Roman"/>
              </a:rPr>
              <a:t>túy.</a:t>
            </a:r>
            <a:endParaRPr sz="1300">
              <a:latin typeface="Times New Roman"/>
              <a:cs typeface="Times New Roman"/>
            </a:endParaRPr>
          </a:p>
        </p:txBody>
      </p:sp>
      <p:sp>
        <p:nvSpPr>
          <p:cNvPr id="9" name="object 9"/>
          <p:cNvSpPr txBox="1"/>
          <p:nvPr/>
        </p:nvSpPr>
        <p:spPr>
          <a:xfrm>
            <a:off x="2898660" y="4077692"/>
            <a:ext cx="1808480" cy="2406015"/>
          </a:xfrm>
          <a:prstGeom prst="rect">
            <a:avLst/>
          </a:prstGeom>
        </p:spPr>
        <p:txBody>
          <a:bodyPr vert="horz" wrap="square" lIns="0" tIns="12700" rIns="0" bIns="0" rtlCol="0">
            <a:spAutoFit/>
          </a:bodyPr>
          <a:lstStyle/>
          <a:p>
            <a:pPr marL="642620" marR="5080" algn="just">
              <a:lnSpc>
                <a:spcPct val="100000"/>
              </a:lnSpc>
              <a:spcBef>
                <a:spcPts val="100"/>
              </a:spcBef>
            </a:pPr>
            <a:r>
              <a:rPr sz="1300" dirty="0">
                <a:latin typeface="Times New Roman"/>
                <a:cs typeface="Times New Roman"/>
              </a:rPr>
              <a:t>Dôi</a:t>
            </a:r>
            <a:r>
              <a:rPr sz="1300" spc="305" dirty="0">
                <a:latin typeface="Times New Roman"/>
                <a:cs typeface="Times New Roman"/>
              </a:rPr>
              <a:t> </a:t>
            </a:r>
            <a:r>
              <a:rPr sz="1300" dirty="0">
                <a:latin typeface="Times New Roman"/>
                <a:cs typeface="Times New Roman"/>
              </a:rPr>
              <a:t>vói</a:t>
            </a:r>
            <a:r>
              <a:rPr sz="1300" spc="295" dirty="0">
                <a:latin typeface="Times New Roman"/>
                <a:cs typeface="Times New Roman"/>
              </a:rPr>
              <a:t> </a:t>
            </a:r>
            <a:r>
              <a:rPr sz="1300" spc="55" dirty="0">
                <a:latin typeface="Times New Roman"/>
                <a:cs typeface="Times New Roman"/>
              </a:rPr>
              <a:t>trat</a:t>
            </a:r>
            <a:r>
              <a:rPr sz="1300" spc="340" dirty="0">
                <a:latin typeface="Times New Roman"/>
                <a:cs typeface="Times New Roman"/>
              </a:rPr>
              <a:t> </a:t>
            </a:r>
            <a:r>
              <a:rPr sz="1300" spc="-20" dirty="0">
                <a:latin typeface="Times New Roman"/>
                <a:cs typeface="Times New Roman"/>
              </a:rPr>
              <a:t>tir, </a:t>
            </a:r>
            <a:r>
              <a:rPr sz="1300" dirty="0">
                <a:latin typeface="Times New Roman"/>
                <a:cs typeface="Times New Roman"/>
              </a:rPr>
              <a:t>an</a:t>
            </a:r>
            <a:r>
              <a:rPr sz="1300" spc="420" dirty="0">
                <a:latin typeface="Times New Roman"/>
                <a:cs typeface="Times New Roman"/>
              </a:rPr>
              <a:t> </a:t>
            </a:r>
            <a:r>
              <a:rPr sz="1300" dirty="0">
                <a:latin typeface="Times New Roman"/>
                <a:cs typeface="Times New Roman"/>
              </a:rPr>
              <a:t>toàn</a:t>
            </a:r>
            <a:r>
              <a:rPr sz="1300" spc="390" dirty="0">
                <a:latin typeface="Times New Roman"/>
                <a:cs typeface="Times New Roman"/>
              </a:rPr>
              <a:t> </a:t>
            </a:r>
            <a:r>
              <a:rPr sz="1300" dirty="0">
                <a:latin typeface="Times New Roman"/>
                <a:cs typeface="Times New Roman"/>
              </a:rPr>
              <a:t>sã</a:t>
            </a:r>
            <a:r>
              <a:rPr sz="1300" spc="135" dirty="0">
                <a:latin typeface="Times New Roman"/>
                <a:cs typeface="Times New Roman"/>
              </a:rPr>
              <a:t>  </a:t>
            </a:r>
            <a:r>
              <a:rPr sz="1300" spc="-20" dirty="0">
                <a:latin typeface="Times New Roman"/>
                <a:cs typeface="Times New Roman"/>
              </a:rPr>
              <a:t>hôi: </a:t>
            </a:r>
            <a:r>
              <a:rPr sz="1300" dirty="0">
                <a:latin typeface="Times New Roman"/>
                <a:cs typeface="Times New Roman"/>
              </a:rPr>
              <a:t>Gáy</a:t>
            </a:r>
            <a:r>
              <a:rPr sz="1300" spc="105" dirty="0">
                <a:latin typeface="Times New Roman"/>
                <a:cs typeface="Times New Roman"/>
              </a:rPr>
              <a:t>  </a:t>
            </a:r>
            <a:r>
              <a:rPr sz="1300" dirty="0">
                <a:latin typeface="Times New Roman"/>
                <a:cs typeface="Times New Roman"/>
              </a:rPr>
              <a:t>ãnh</a:t>
            </a:r>
            <a:r>
              <a:rPr sz="1300" spc="105" dirty="0">
                <a:latin typeface="Times New Roman"/>
                <a:cs typeface="Times New Roman"/>
              </a:rPr>
              <a:t>  </a:t>
            </a:r>
            <a:r>
              <a:rPr sz="1300" spc="-10" dirty="0">
                <a:latin typeface="Times New Roman"/>
                <a:cs typeface="Times New Roman"/>
              </a:rPr>
              <a:t>huong </a:t>
            </a:r>
            <a:r>
              <a:rPr sz="1300" dirty="0">
                <a:latin typeface="Times New Roman"/>
                <a:cs typeface="Times New Roman"/>
              </a:rPr>
              <a:t>xáu</a:t>
            </a:r>
            <a:r>
              <a:rPr sz="1300" spc="165" dirty="0">
                <a:latin typeface="Times New Roman"/>
                <a:cs typeface="Times New Roman"/>
              </a:rPr>
              <a:t> </a:t>
            </a:r>
            <a:r>
              <a:rPr sz="1300" dirty="0">
                <a:latin typeface="Times New Roman"/>
                <a:cs typeface="Times New Roman"/>
              </a:rPr>
              <a:t>dên</a:t>
            </a:r>
            <a:r>
              <a:rPr sz="1300" spc="175" dirty="0">
                <a:latin typeface="Times New Roman"/>
                <a:cs typeface="Times New Roman"/>
              </a:rPr>
              <a:t> </a:t>
            </a:r>
            <a:r>
              <a:rPr sz="1300" dirty="0">
                <a:latin typeface="Times New Roman"/>
                <a:cs typeface="Times New Roman"/>
              </a:rPr>
              <a:t>an</a:t>
            </a:r>
            <a:r>
              <a:rPr sz="1300" spc="180" dirty="0">
                <a:latin typeface="Times New Roman"/>
                <a:cs typeface="Times New Roman"/>
              </a:rPr>
              <a:t> </a:t>
            </a:r>
            <a:r>
              <a:rPr sz="1300" spc="-20" dirty="0">
                <a:latin typeface="Times New Roman"/>
                <a:cs typeface="Times New Roman"/>
              </a:rPr>
              <a:t>ninh </a:t>
            </a:r>
            <a:r>
              <a:rPr sz="1300" dirty="0">
                <a:latin typeface="Times New Roman"/>
                <a:cs typeface="Times New Roman"/>
              </a:rPr>
              <a:t>triat</a:t>
            </a:r>
            <a:r>
              <a:rPr sz="1300" spc="170" dirty="0">
                <a:latin typeface="Times New Roman"/>
                <a:cs typeface="Times New Roman"/>
              </a:rPr>
              <a:t>  </a:t>
            </a:r>
            <a:r>
              <a:rPr sz="1300" dirty="0">
                <a:latin typeface="Times New Roman"/>
                <a:cs typeface="Times New Roman"/>
              </a:rPr>
              <a:t>,</a:t>
            </a:r>
            <a:r>
              <a:rPr sz="1300" spc="-80" dirty="0">
                <a:latin typeface="Times New Roman"/>
                <a:cs typeface="Times New Roman"/>
              </a:rPr>
              <a:t> </a:t>
            </a:r>
            <a:r>
              <a:rPr sz="1300" spc="-10" dirty="0">
                <a:latin typeface="Times New Roman"/>
                <a:cs typeface="Times New Roman"/>
              </a:rPr>
              <a:t>nhát</a:t>
            </a:r>
            <a:r>
              <a:rPr sz="1300" spc="-75" dirty="0">
                <a:latin typeface="Times New Roman"/>
                <a:cs typeface="Times New Roman"/>
              </a:rPr>
              <a:t> </a:t>
            </a:r>
            <a:r>
              <a:rPr sz="1300" dirty="0">
                <a:latin typeface="Times New Roman"/>
                <a:cs typeface="Times New Roman"/>
              </a:rPr>
              <a:t>là</a:t>
            </a:r>
            <a:r>
              <a:rPr sz="1300" spc="-75" dirty="0">
                <a:latin typeface="Times New Roman"/>
                <a:cs typeface="Times New Roman"/>
              </a:rPr>
              <a:t> </a:t>
            </a:r>
            <a:r>
              <a:rPr sz="1300" spc="-25" dirty="0">
                <a:latin typeface="Times New Roman"/>
                <a:cs typeface="Times New Roman"/>
              </a:rPr>
              <a:t>các </a:t>
            </a:r>
            <a:r>
              <a:rPr sz="1300" dirty="0">
                <a:latin typeface="Times New Roman"/>
                <a:cs typeface="Times New Roman"/>
              </a:rPr>
              <a:t>truõng</a:t>
            </a:r>
            <a:r>
              <a:rPr sz="1300" spc="320" dirty="0">
                <a:latin typeface="Times New Roman"/>
                <a:cs typeface="Times New Roman"/>
              </a:rPr>
              <a:t> </a:t>
            </a:r>
            <a:r>
              <a:rPr sz="1300" dirty="0">
                <a:latin typeface="Times New Roman"/>
                <a:cs typeface="Times New Roman"/>
              </a:rPr>
              <a:t>hpp</a:t>
            </a:r>
            <a:r>
              <a:rPr sz="1300" spc="295" dirty="0">
                <a:latin typeface="Times New Roman"/>
                <a:cs typeface="Times New Roman"/>
              </a:rPr>
              <a:t> </a:t>
            </a:r>
            <a:r>
              <a:rPr sz="1300" spc="-20" dirty="0">
                <a:latin typeface="Times New Roman"/>
                <a:cs typeface="Times New Roman"/>
              </a:rPr>
              <a:t>trom</a:t>
            </a:r>
            <a:endParaRPr sz="1300" dirty="0">
              <a:latin typeface="Times New Roman"/>
              <a:cs typeface="Times New Roman"/>
            </a:endParaRPr>
          </a:p>
          <a:p>
            <a:pPr marL="12700" marR="11430" indent="48260" algn="just">
              <a:lnSpc>
                <a:spcPct val="100000"/>
              </a:lnSpc>
              <a:spcBef>
                <a:spcPts val="25"/>
              </a:spcBef>
            </a:pPr>
            <a:r>
              <a:rPr sz="1300" dirty="0">
                <a:latin typeface="Times New Roman"/>
                <a:cs typeface="Times New Roman"/>
              </a:rPr>
              <a:t>c</a:t>
            </a:r>
            <a:r>
              <a:rPr sz="1300" spc="90" dirty="0">
                <a:latin typeface="Times New Roman"/>
                <a:cs typeface="Times New Roman"/>
              </a:rPr>
              <a:t> </a:t>
            </a:r>
            <a:r>
              <a:rPr sz="1300" dirty="0">
                <a:latin typeface="Times New Roman"/>
                <a:cs typeface="Times New Roman"/>
              </a:rPr>
              <a:t>có</a:t>
            </a:r>
            <a:r>
              <a:rPr sz="1300" spc="445" dirty="0">
                <a:latin typeface="Times New Roman"/>
                <a:cs typeface="Times New Roman"/>
              </a:rPr>
              <a:t>   </a:t>
            </a:r>
            <a:r>
              <a:rPr sz="1300" dirty="0">
                <a:latin typeface="Times New Roman"/>
                <a:cs typeface="Times New Roman"/>
              </a:rPr>
              <a:t>cap,</a:t>
            </a:r>
            <a:r>
              <a:rPr sz="1300" spc="450" dirty="0">
                <a:latin typeface="Times New Roman"/>
                <a:cs typeface="Times New Roman"/>
              </a:rPr>
              <a:t> </a:t>
            </a:r>
            <a:r>
              <a:rPr sz="1300" dirty="0">
                <a:latin typeface="Times New Roman"/>
                <a:cs typeface="Times New Roman"/>
              </a:rPr>
              <a:t>cuop,</a:t>
            </a:r>
            <a:r>
              <a:rPr sz="1300" spc="445" dirty="0">
                <a:latin typeface="Times New Roman"/>
                <a:cs typeface="Times New Roman"/>
              </a:rPr>
              <a:t> </a:t>
            </a:r>
            <a:r>
              <a:rPr sz="1300" spc="-20" dirty="0">
                <a:latin typeface="Times New Roman"/>
                <a:cs typeface="Times New Roman"/>
              </a:rPr>
              <a:t>cuop </a:t>
            </a:r>
            <a:r>
              <a:rPr sz="1300" dirty="0">
                <a:latin typeface="Times New Roman"/>
                <a:cs typeface="Times New Roman"/>
              </a:rPr>
              <a:t>dung</a:t>
            </a:r>
            <a:r>
              <a:rPr sz="1300" spc="415" dirty="0">
                <a:latin typeface="Times New Roman"/>
                <a:cs typeface="Times New Roman"/>
              </a:rPr>
              <a:t>   </a:t>
            </a:r>
            <a:r>
              <a:rPr sz="1300" spc="-75" dirty="0">
                <a:latin typeface="Times New Roman"/>
                <a:cs typeface="Times New Roman"/>
              </a:rPr>
              <a:t>giiat</a:t>
            </a:r>
            <a:r>
              <a:rPr sz="1300" spc="145" dirty="0">
                <a:latin typeface="Times New Roman"/>
                <a:cs typeface="Times New Roman"/>
              </a:rPr>
              <a:t> </a:t>
            </a:r>
            <a:r>
              <a:rPr sz="1300" dirty="0">
                <a:latin typeface="Times New Roman"/>
                <a:cs typeface="Times New Roman"/>
              </a:rPr>
              <a:t>tài</a:t>
            </a:r>
            <a:r>
              <a:rPr sz="1300" spc="90" dirty="0">
                <a:latin typeface="Times New Roman"/>
                <a:cs typeface="Times New Roman"/>
              </a:rPr>
              <a:t> </a:t>
            </a:r>
            <a:r>
              <a:rPr sz="1300" dirty="0">
                <a:latin typeface="Times New Roman"/>
                <a:cs typeface="Times New Roman"/>
              </a:rPr>
              <a:t>sãn</a:t>
            </a:r>
            <a:r>
              <a:rPr sz="1300" spc="75" dirty="0">
                <a:latin typeface="Times New Roman"/>
                <a:cs typeface="Times New Roman"/>
              </a:rPr>
              <a:t> </a:t>
            </a:r>
            <a:r>
              <a:rPr sz="1300" dirty="0">
                <a:latin typeface="Times New Roman"/>
                <a:cs typeface="Times New Roman"/>
              </a:rPr>
              <a:t>dé</a:t>
            </a:r>
            <a:r>
              <a:rPr sz="1300" spc="110" dirty="0">
                <a:latin typeface="Times New Roman"/>
                <a:cs typeface="Times New Roman"/>
              </a:rPr>
              <a:t> </a:t>
            </a:r>
            <a:r>
              <a:rPr sz="1300" spc="-25" dirty="0">
                <a:latin typeface="Times New Roman"/>
                <a:cs typeface="Times New Roman"/>
              </a:rPr>
              <a:t>có</a:t>
            </a:r>
            <a:endParaRPr sz="1300" dirty="0">
              <a:latin typeface="Times New Roman"/>
              <a:cs typeface="Times New Roman"/>
            </a:endParaRPr>
          </a:p>
          <a:p>
            <a:pPr marL="641350" marR="8255" indent="2540" algn="just">
              <a:lnSpc>
                <a:spcPct val="100000"/>
              </a:lnSpc>
            </a:pPr>
            <a:r>
              <a:rPr sz="1300" dirty="0">
                <a:latin typeface="Times New Roman"/>
                <a:cs typeface="Times New Roman"/>
              </a:rPr>
              <a:t>tiên</a:t>
            </a:r>
            <a:r>
              <a:rPr sz="1300" spc="215" dirty="0">
                <a:latin typeface="Times New Roman"/>
                <a:cs typeface="Times New Roman"/>
              </a:rPr>
              <a:t> </a:t>
            </a:r>
            <a:r>
              <a:rPr sz="1300" dirty="0">
                <a:latin typeface="Times New Roman"/>
                <a:cs typeface="Times New Roman"/>
              </a:rPr>
              <a:t>mua</a:t>
            </a:r>
            <a:r>
              <a:rPr sz="1300" spc="225" dirty="0">
                <a:latin typeface="Times New Roman"/>
                <a:cs typeface="Times New Roman"/>
              </a:rPr>
              <a:t> </a:t>
            </a:r>
            <a:r>
              <a:rPr sz="1300" dirty="0">
                <a:latin typeface="Times New Roman"/>
                <a:cs typeface="Times New Roman"/>
              </a:rPr>
              <a:t>ma</a:t>
            </a:r>
            <a:r>
              <a:rPr sz="1300" spc="185" dirty="0">
                <a:latin typeface="Times New Roman"/>
                <a:cs typeface="Times New Roman"/>
              </a:rPr>
              <a:t> </a:t>
            </a:r>
            <a:r>
              <a:rPr sz="1300" spc="-25" dirty="0">
                <a:latin typeface="Times New Roman"/>
                <a:cs typeface="Times New Roman"/>
              </a:rPr>
              <a:t>túy </a:t>
            </a:r>
            <a:r>
              <a:rPr sz="1300" dirty="0">
                <a:latin typeface="Times New Roman"/>
                <a:cs typeface="Times New Roman"/>
              </a:rPr>
              <a:t>su</a:t>
            </a:r>
            <a:r>
              <a:rPr sz="1300" spc="140" dirty="0">
                <a:latin typeface="Times New Roman"/>
                <a:cs typeface="Times New Roman"/>
              </a:rPr>
              <a:t> </a:t>
            </a:r>
            <a:r>
              <a:rPr sz="1300" dirty="0">
                <a:latin typeface="Times New Roman"/>
                <a:cs typeface="Times New Roman"/>
              </a:rPr>
              <a:t>dung,...và</a:t>
            </a:r>
            <a:r>
              <a:rPr sz="1300" spc="245" dirty="0">
                <a:latin typeface="Times New Roman"/>
                <a:cs typeface="Times New Roman"/>
              </a:rPr>
              <a:t> </a:t>
            </a:r>
            <a:r>
              <a:rPr sz="1300" spc="-25" dirty="0">
                <a:latin typeface="Times New Roman"/>
                <a:cs typeface="Times New Roman"/>
              </a:rPr>
              <a:t>các </a:t>
            </a:r>
            <a:r>
              <a:rPr sz="1300" dirty="0">
                <a:latin typeface="Times New Roman"/>
                <a:cs typeface="Times New Roman"/>
              </a:rPr>
              <a:t>hành</a:t>
            </a:r>
            <a:r>
              <a:rPr sz="1300" spc="70" dirty="0">
                <a:latin typeface="Times New Roman"/>
                <a:cs typeface="Times New Roman"/>
              </a:rPr>
              <a:t> </a:t>
            </a:r>
            <a:r>
              <a:rPr sz="1300" dirty="0">
                <a:latin typeface="Times New Roman"/>
                <a:cs typeface="Times New Roman"/>
              </a:rPr>
              <a:t>vi</a:t>
            </a:r>
            <a:r>
              <a:rPr sz="1300" spc="70" dirty="0">
                <a:latin typeface="Times New Roman"/>
                <a:cs typeface="Times New Roman"/>
              </a:rPr>
              <a:t> </a:t>
            </a:r>
            <a:r>
              <a:rPr sz="1300" dirty="0">
                <a:latin typeface="Times New Roman"/>
                <a:cs typeface="Times New Roman"/>
              </a:rPr>
              <a:t>pham</a:t>
            </a:r>
            <a:r>
              <a:rPr sz="1300" spc="120" dirty="0">
                <a:latin typeface="Times New Roman"/>
                <a:cs typeface="Times New Roman"/>
              </a:rPr>
              <a:t> </a:t>
            </a:r>
            <a:r>
              <a:rPr sz="1300" spc="-25" dirty="0">
                <a:latin typeface="Times New Roman"/>
                <a:cs typeface="Times New Roman"/>
              </a:rPr>
              <a:t>toi </a:t>
            </a:r>
            <a:r>
              <a:rPr sz="1300" dirty="0">
                <a:latin typeface="Times New Roman"/>
                <a:cs typeface="Times New Roman"/>
              </a:rPr>
              <a:t>vê</a:t>
            </a:r>
            <a:r>
              <a:rPr sz="1300" spc="-35" dirty="0">
                <a:latin typeface="Times New Roman"/>
                <a:cs typeface="Times New Roman"/>
              </a:rPr>
              <a:t> </a:t>
            </a:r>
            <a:r>
              <a:rPr sz="1300" dirty="0">
                <a:latin typeface="Times New Roman"/>
                <a:cs typeface="Times New Roman"/>
              </a:rPr>
              <a:t>ma</a:t>
            </a:r>
            <a:r>
              <a:rPr sz="1300" spc="-20" dirty="0">
                <a:latin typeface="Times New Roman"/>
                <a:cs typeface="Times New Roman"/>
              </a:rPr>
              <a:t> túy.</a:t>
            </a:r>
            <a:endParaRPr sz="1300" dirty="0">
              <a:latin typeface="Times New Roman"/>
              <a:cs typeface="Times New Roman"/>
            </a:endParaRPr>
          </a:p>
        </p:txBody>
      </p:sp>
      <p:sp>
        <p:nvSpPr>
          <p:cNvPr id="10" name="object 10"/>
          <p:cNvSpPr/>
          <p:nvPr/>
        </p:nvSpPr>
        <p:spPr>
          <a:xfrm>
            <a:off x="32652" y="1067919"/>
            <a:ext cx="5314048" cy="372364"/>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1" name="object 9"/>
          <p:cNvSpPr txBox="1">
            <a:spLocks/>
          </p:cNvSpPr>
          <p:nvPr/>
        </p:nvSpPr>
        <p:spPr>
          <a:xfrm>
            <a:off x="769503" y="1040911"/>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
        <p:nvSpPr>
          <p:cNvPr id="12" name="Rounded Rectangle 11"/>
          <p:cNvSpPr/>
          <p:nvPr/>
        </p:nvSpPr>
        <p:spPr>
          <a:xfrm>
            <a:off x="539750" y="3933825"/>
            <a:ext cx="1371599" cy="2667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50" dirty="0" err="1">
                <a:solidFill>
                  <a:schemeClr val="tx1"/>
                </a:solidFill>
                <a:latin typeface="Times New Roman" panose="02020603050405020304" pitchFamily="18" charset="0"/>
                <a:cs typeface="Times New Roman" panose="02020603050405020304" pitchFamily="18" charset="0"/>
              </a:rPr>
              <a:t>Hệ</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tiêu</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hoá</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Người</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nghiện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luôn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có</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cảm</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giác</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chán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ăn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Vì</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vậy</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họ</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không</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muốn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ăn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tiết</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dịch</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của</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hệ</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tiêu</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hoá</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giảm</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nên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họ</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thường</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có</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cảm</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giác</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buồn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nôn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đau</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bụng</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đại</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tiện</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lúc</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lỏng</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lúc</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táo</a:t>
            </a:r>
            <a:r>
              <a:rPr lang="en-US" sz="1250" dirty="0">
                <a:solidFill>
                  <a:schemeClr val="tx1"/>
                </a:solidFill>
                <a:latin typeface="Times New Roman" panose="02020603050405020304" pitchFamily="18" charset="0"/>
                <a:cs typeface="Times New Roman" panose="02020603050405020304" pitchFamily="18" charset="0"/>
              </a:rPr>
              <a:t> </a:t>
            </a:r>
            <a:r>
              <a:rPr lang="en-US" sz="1250" dirty="0" err="1">
                <a:solidFill>
                  <a:schemeClr val="tx1"/>
                </a:solidFill>
                <a:latin typeface="Times New Roman" panose="02020603050405020304" pitchFamily="18" charset="0"/>
                <a:cs typeface="Times New Roman" panose="02020603050405020304" pitchFamily="18" charset="0"/>
              </a:rPr>
              <a:t>bón</a:t>
            </a:r>
            <a:r>
              <a:rPr lang="en-US" sz="1250" dirty="0">
                <a:solidFill>
                  <a:schemeClr val="tx1"/>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1987200" y="3933825"/>
            <a:ext cx="1371599" cy="2667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50" dirty="0" err="1">
                <a:solidFill>
                  <a:schemeClr val="tx1"/>
                </a:solidFill>
                <a:latin typeface="Times New Roman" panose="02020603050405020304" pitchFamily="18" charset="0"/>
                <a:cs typeface="Times New Roman" panose="02020603050405020304" pitchFamily="18" charset="0"/>
              </a:rPr>
              <a:t>Hệ</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tuần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hoàn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smtClean="0">
                <a:solidFill>
                  <a:schemeClr val="tx1"/>
                </a:solidFill>
                <a:latin typeface="Times New Roman" panose="02020603050405020304" pitchFamily="18" charset="0"/>
                <a:cs typeface="Times New Roman" panose="02020603050405020304" pitchFamily="18" charset="0"/>
              </a:rPr>
              <a:t>Người</a:t>
            </a:r>
            <a:r>
              <a:rPr lang="en-US" sz="1050" dirty="0" smtClean="0">
                <a:solidFill>
                  <a:schemeClr val="tx1"/>
                </a:solidFill>
                <a:latin typeface="Times New Roman" panose="02020603050405020304" pitchFamily="18" charset="0"/>
                <a:cs typeface="Times New Roman" panose="02020603050405020304" pitchFamily="18" charset="0"/>
              </a:rPr>
              <a:t> </a:t>
            </a:r>
            <a:r>
              <a:rPr lang="en-US" sz="1050" dirty="0" err="1" smtClean="0">
                <a:solidFill>
                  <a:schemeClr val="tx1"/>
                </a:solidFill>
                <a:latin typeface="Times New Roman" panose="02020603050405020304" pitchFamily="18" charset="0"/>
                <a:cs typeface="Times New Roman" panose="02020603050405020304" pitchFamily="18" charset="0"/>
              </a:rPr>
              <a:t>nghiện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smtClean="0">
                <a:solidFill>
                  <a:schemeClr val="tx1"/>
                </a:solidFill>
                <a:latin typeface="Times New Roman" panose="02020603050405020304" pitchFamily="18" charset="0"/>
                <a:cs typeface="Times New Roman" panose="02020603050405020304" pitchFamily="18" charset="0"/>
              </a:rPr>
              <a:t>thường</a:t>
            </a:r>
            <a:r>
              <a:rPr lang="en-US" sz="1050" dirty="0" smtClean="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bị</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loạn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nhịp</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tim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huyết</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áp</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tăng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giảm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đột</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ngột</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mạch</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máu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bị</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xơ</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cứng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Đặc</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biệt</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là</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hệ</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mạch</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máu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làm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ảnh</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hưởng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đến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hoạt</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động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của</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bộ</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não</a:t>
            </a:r>
            <a:r>
              <a:rPr lang="en-US" sz="1050" dirty="0">
                <a:solidFill>
                  <a:schemeClr val="tx1"/>
                </a:solidFill>
                <a:latin typeface="Times New Roman" panose="02020603050405020304" pitchFamily="18" charset="0"/>
                <a:cs typeface="Times New Roman" panose="02020603050405020304" pitchFamily="18" charset="0"/>
              </a:rPr>
              <a:t>. Do </a:t>
            </a:r>
            <a:r>
              <a:rPr lang="en-US" sz="1050" dirty="0" err="1">
                <a:solidFill>
                  <a:schemeClr val="tx1"/>
                </a:solidFill>
                <a:latin typeface="Times New Roman" panose="02020603050405020304" pitchFamily="18" charset="0"/>
                <a:cs typeface="Times New Roman" panose="02020603050405020304" pitchFamily="18" charset="0"/>
              </a:rPr>
              <a:t>việc</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tiêm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chích</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thường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không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vô</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trùng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nên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dẫn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đến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nhiễm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trùng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máu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viêm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tắc</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tĩnh</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mạch</a:t>
            </a:r>
            <a:r>
              <a:rPr lang="en-US" sz="1050" dirty="0">
                <a:solidFill>
                  <a:schemeClr val="tx1"/>
                </a:solidFill>
                <a:latin typeface="Times New Roman" panose="02020603050405020304" pitchFamily="18" charset="0"/>
                <a:cs typeface="Times New Roman" panose="02020603050405020304" pitchFamily="18" charset="0"/>
              </a:rPr>
              <a:t>.</a:t>
            </a:r>
            <a:endParaRPr lang="en-US" sz="9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447299" y="3936807"/>
            <a:ext cx="1371599" cy="2667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err="1">
                <a:solidFill>
                  <a:schemeClr val="tx1"/>
                </a:solidFill>
                <a:latin typeface="Times New Roman" panose="02020603050405020304" pitchFamily="18" charset="0"/>
                <a:cs typeface="Times New Roman" panose="02020603050405020304" pitchFamily="18" charset="0"/>
              </a:rPr>
              <a:t>Hệ</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hấp</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Những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đối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tượng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hít</a:t>
            </a:r>
            <a:r>
              <a:rPr lang="en-US" sz="1100" dirty="0">
                <a:solidFill>
                  <a:schemeClr val="tx1"/>
                </a:solidFill>
                <a:latin typeface="Times New Roman" panose="02020603050405020304" pitchFamily="18" charset="0"/>
                <a:cs typeface="Times New Roman" panose="02020603050405020304" pitchFamily="18" charset="0"/>
              </a:rPr>
              <a:t> ma </a:t>
            </a:r>
            <a:r>
              <a:rPr lang="en-US" sz="1100" dirty="0" err="1">
                <a:solidFill>
                  <a:schemeClr val="tx1"/>
                </a:solidFill>
                <a:latin typeface="Times New Roman" panose="02020603050405020304" pitchFamily="18" charset="0"/>
                <a:cs typeface="Times New Roman" panose="02020603050405020304" pitchFamily="18" charset="0"/>
              </a:rPr>
              <a:t>tuý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thường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bị</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viêm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mũi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viêm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xoang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viêm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đường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hấp</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Làm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suy</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giảm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chức</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năng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giải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smtClean="0">
                <a:solidFill>
                  <a:schemeClr val="tx1"/>
                </a:solidFill>
                <a:latin typeface="Times New Roman" panose="02020603050405020304" pitchFamily="18" charset="0"/>
                <a:cs typeface="Times New Roman" panose="02020603050405020304" pitchFamily="18" charset="0"/>
              </a:rPr>
              <a:t>độc</a:t>
            </a:r>
            <a:r>
              <a:rPr lang="en-US" sz="1100" dirty="0" smtClean="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dùng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liều</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cao</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cơ</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thể</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bị</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ngộ</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độc</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cấp</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biều</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hiện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rối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loạn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tinh</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thần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nặng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hôn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mê</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8" name="object 10"/>
          <p:cNvSpPr/>
          <p:nvPr/>
        </p:nvSpPr>
        <p:spPr>
          <a:xfrm>
            <a:off x="-1" y="6954429"/>
            <a:ext cx="5351813" cy="659386"/>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3076" y="6000473"/>
            <a:ext cx="3135630" cy="628377"/>
          </a:xfrm>
          <a:prstGeom prst="rect">
            <a:avLst/>
          </a:prstGeom>
        </p:spPr>
        <p:txBody>
          <a:bodyPr vert="horz" wrap="square" lIns="0" tIns="12700" rIns="0" bIns="0" rtlCol="0">
            <a:spAutoFit/>
          </a:bodyPr>
          <a:lstStyle/>
          <a:p>
            <a:pPr marL="110489" marR="5080" indent="-98425">
              <a:lnSpc>
                <a:spcPct val="100000"/>
              </a:lnSpc>
              <a:spcBef>
                <a:spcPts val="100"/>
              </a:spcBef>
            </a:pPr>
            <a:r>
              <a:rPr lang="en-US" dirty="0" smtClean="0">
                <a:solidFill>
                  <a:srgbClr val="971C1F"/>
                </a:solidFill>
              </a:rPr>
              <a:t>NGUYÊN NHÂN DẪN ĐẾN VIỆC SỬ DỤNG TPCMT</a:t>
            </a:r>
            <a:endParaRPr spc="-25" dirty="0"/>
          </a:p>
        </p:txBody>
      </p:sp>
      <p:sp>
        <p:nvSpPr>
          <p:cNvPr id="3" name="object 10"/>
          <p:cNvSpPr/>
          <p:nvPr/>
        </p:nvSpPr>
        <p:spPr>
          <a:xfrm>
            <a:off x="0" y="7050792"/>
            <a:ext cx="5346700"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85"/>
            <a:ext cx="5346001" cy="7199376"/>
          </a:xfrm>
          <a:prstGeom prst="rect">
            <a:avLst/>
          </a:prstGeom>
        </p:spPr>
      </p:pic>
      <p:sp>
        <p:nvSpPr>
          <p:cNvPr id="3" name="object 3"/>
          <p:cNvSpPr txBox="1">
            <a:spLocks noGrp="1"/>
          </p:cNvSpPr>
          <p:nvPr>
            <p:ph type="title"/>
          </p:nvPr>
        </p:nvSpPr>
        <p:spPr>
          <a:xfrm>
            <a:off x="905950" y="1533121"/>
            <a:ext cx="3528060" cy="566822"/>
          </a:xfrm>
          <a:prstGeom prst="rect">
            <a:avLst/>
          </a:prstGeom>
        </p:spPr>
        <p:txBody>
          <a:bodyPr vert="horz" wrap="square" lIns="0" tIns="12700" rIns="0" bIns="0" rtlCol="0">
            <a:spAutoFit/>
          </a:bodyPr>
          <a:lstStyle/>
          <a:p>
            <a:pPr algn="ctr">
              <a:lnSpc>
                <a:spcPct val="100000"/>
              </a:lnSpc>
              <a:spcBef>
                <a:spcPts val="100"/>
              </a:spcBef>
            </a:pPr>
            <a:r>
              <a:rPr lang="en-US" sz="1800" b="1" dirty="0" smtClean="0">
                <a:solidFill>
                  <a:srgbClr val="951C1C"/>
                </a:solidFill>
                <a:latin typeface="Times New Roman" panose="02020603050405020304" pitchFamily="18" charset="0"/>
                <a:cs typeface="Times New Roman" panose="02020603050405020304" pitchFamily="18" charset="0"/>
              </a:rPr>
              <a:t>HIỂU BIẾT VỀ NGHIỆN MA TÚY VÀ CÁCH XỬ LÝ</a:t>
            </a:r>
            <a:endParaRPr sz="1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1223835" y="2394180"/>
            <a:ext cx="3503929" cy="836063"/>
          </a:xfrm>
          <a:prstGeom prst="rect">
            <a:avLst/>
          </a:prstGeom>
        </p:spPr>
        <p:txBody>
          <a:bodyPr vert="horz" wrap="square" lIns="0" tIns="9525" rIns="0" bIns="0" rtlCol="0">
            <a:spAutoFit/>
          </a:bodyPr>
          <a:lstStyle/>
          <a:p>
            <a:pPr marL="12700" marR="5080" indent="1905" algn="just">
              <a:lnSpc>
                <a:spcPct val="102200"/>
              </a:lnSpc>
              <a:spcBef>
                <a:spcPts val="75"/>
              </a:spcBef>
            </a:pPr>
            <a:r>
              <a:rPr lang="en-US" sz="900" spc="-10" dirty="0" err="1" smtClean="0">
                <a:latin typeface="Times New Roman"/>
                <a:cs typeface="Times New Roman"/>
              </a:rPr>
              <a:t>Người</a:t>
            </a:r>
            <a:r>
              <a:rPr lang="en-US" sz="900" spc="-10" dirty="0" smtClean="0">
                <a:latin typeface="Times New Roman"/>
                <a:cs typeface="Times New Roman"/>
              </a:rPr>
              <a:t> có </a:t>
            </a:r>
            <a:r>
              <a:rPr lang="en-US" sz="900" spc="-10" dirty="0" err="1" smtClean="0">
                <a:latin typeface="Times New Roman"/>
                <a:cs typeface="Times New Roman"/>
              </a:rPr>
              <a:t>hành</a:t>
            </a:r>
            <a:r>
              <a:rPr lang="en-US" sz="900" spc="-10" dirty="0" smtClean="0">
                <a:latin typeface="Times New Roman"/>
                <a:cs typeface="Times New Roman"/>
              </a:rPr>
              <a:t> vi </a:t>
            </a:r>
            <a:r>
              <a:rPr lang="en-US" sz="900" spc="-10" dirty="0" err="1" smtClean="0">
                <a:latin typeface="Times New Roman"/>
                <a:cs typeface="Times New Roman"/>
              </a:rPr>
              <a:t>sư</a:t>
            </a:r>
            <a:r>
              <a:rPr lang="en-US" sz="900" spc="-10" dirty="0" smtClean="0">
                <a:latin typeface="Times New Roman"/>
                <a:cs typeface="Times New Roman"/>
              </a:rPr>
              <a:t>̉ </a:t>
            </a:r>
            <a:r>
              <a:rPr lang="en-US" sz="900" spc="-10" dirty="0" err="1" smtClean="0">
                <a:latin typeface="Times New Roman"/>
                <a:cs typeface="Times New Roman"/>
              </a:rPr>
              <a:t>dụng</a:t>
            </a:r>
            <a:r>
              <a:rPr lang="en-US" sz="900" spc="-10" dirty="0" smtClean="0">
                <a:latin typeface="Times New Roman"/>
                <a:cs typeface="Times New Roman"/>
              </a:rPr>
              <a:t> </a:t>
            </a:r>
            <a:r>
              <a:rPr lang="en-US" sz="900" spc="-10" dirty="0" err="1" smtClean="0">
                <a:latin typeface="Times New Roman"/>
                <a:cs typeface="Times New Roman"/>
              </a:rPr>
              <a:t>chất</a:t>
            </a:r>
            <a:r>
              <a:rPr lang="en-US" sz="900" spc="-10" dirty="0" smtClean="0">
                <a:latin typeface="Times New Roman"/>
                <a:cs typeface="Times New Roman"/>
              </a:rPr>
              <a:t> ma </a:t>
            </a:r>
            <a:r>
              <a:rPr lang="en-US" sz="900" spc="-10" dirty="0" err="1" smtClean="0">
                <a:latin typeface="Times New Roman"/>
                <a:cs typeface="Times New Roman"/>
              </a:rPr>
              <a:t>túy</a:t>
            </a:r>
            <a:r>
              <a:rPr lang="en-US" sz="900" spc="-10" dirty="0" smtClean="0">
                <a:latin typeface="Times New Roman"/>
                <a:cs typeface="Times New Roman"/>
              </a:rPr>
              <a:t> mà </a:t>
            </a:r>
            <a:r>
              <a:rPr lang="en-US" sz="900" spc="-10" dirty="0" err="1" smtClean="0">
                <a:latin typeface="Times New Roman"/>
                <a:cs typeface="Times New Roman"/>
              </a:rPr>
              <a:t>không</a:t>
            </a:r>
            <a:r>
              <a:rPr lang="en-US" sz="900" spc="-10" dirty="0" smtClean="0">
                <a:latin typeface="Times New Roman"/>
                <a:cs typeface="Times New Roman"/>
              </a:rPr>
              <a:t> </a:t>
            </a:r>
            <a:r>
              <a:rPr lang="en-US" sz="900" spc="-10" dirty="0" err="1" smtClean="0">
                <a:latin typeface="Times New Roman"/>
                <a:cs typeface="Times New Roman"/>
              </a:rPr>
              <a:t>được</a:t>
            </a:r>
            <a:r>
              <a:rPr lang="en-US" sz="900" spc="-10" dirty="0" smtClean="0">
                <a:latin typeface="Times New Roman"/>
                <a:cs typeface="Times New Roman"/>
              </a:rPr>
              <a:t> </a:t>
            </a:r>
            <a:r>
              <a:rPr lang="en-US" sz="900" spc="-10" dirty="0" err="1" smtClean="0">
                <a:latin typeface="Times New Roman"/>
                <a:cs typeface="Times New Roman"/>
              </a:rPr>
              <a:t>sư</a:t>
            </a:r>
            <a:r>
              <a:rPr lang="en-US" sz="900" spc="-10" dirty="0" smtClean="0">
                <a:latin typeface="Times New Roman"/>
                <a:cs typeface="Times New Roman"/>
              </a:rPr>
              <a:t>̣ </a:t>
            </a:r>
            <a:r>
              <a:rPr lang="en-US" sz="900" spc="-10" dirty="0" err="1" smtClean="0">
                <a:latin typeface="Times New Roman"/>
                <a:cs typeface="Times New Roman"/>
              </a:rPr>
              <a:t>cho</a:t>
            </a:r>
            <a:r>
              <a:rPr lang="en-US" sz="900" spc="-10" dirty="0" smtClean="0">
                <a:latin typeface="Times New Roman"/>
                <a:cs typeface="Times New Roman"/>
              </a:rPr>
              <a:t> </a:t>
            </a:r>
            <a:r>
              <a:rPr lang="en-US" sz="900" spc="-10" dirty="0" err="1" smtClean="0">
                <a:latin typeface="Times New Roman"/>
                <a:cs typeface="Times New Roman"/>
              </a:rPr>
              <a:t>phép</a:t>
            </a:r>
            <a:r>
              <a:rPr lang="en-US" sz="900" spc="-10" dirty="0" smtClean="0">
                <a:latin typeface="Times New Roman"/>
                <a:cs typeface="Times New Roman"/>
              </a:rPr>
              <a:t> </a:t>
            </a:r>
            <a:r>
              <a:rPr lang="en-US" sz="900" spc="-10" dirty="0" err="1" smtClean="0">
                <a:latin typeface="Times New Roman"/>
                <a:cs typeface="Times New Roman"/>
              </a:rPr>
              <a:t>của</a:t>
            </a:r>
            <a:r>
              <a:rPr lang="en-US" sz="900" spc="-10" dirty="0" smtClean="0">
                <a:latin typeface="Times New Roman"/>
                <a:cs typeface="Times New Roman"/>
              </a:rPr>
              <a:t> </a:t>
            </a:r>
            <a:r>
              <a:rPr lang="en-US" sz="900" spc="-10" dirty="0" err="1" smtClean="0">
                <a:latin typeface="Times New Roman"/>
                <a:cs typeface="Times New Roman"/>
              </a:rPr>
              <a:t>các</a:t>
            </a:r>
            <a:r>
              <a:rPr lang="en-US" sz="900" spc="-10" dirty="0" smtClean="0">
                <a:latin typeface="Times New Roman"/>
                <a:cs typeface="Times New Roman"/>
              </a:rPr>
              <a:t> </a:t>
            </a:r>
            <a:r>
              <a:rPr lang="en-US" sz="900" spc="-10" dirty="0" err="1" smtClean="0">
                <a:latin typeface="Times New Roman"/>
                <a:cs typeface="Times New Roman"/>
              </a:rPr>
              <a:t>cơ</a:t>
            </a:r>
            <a:r>
              <a:rPr lang="en-US" sz="900" spc="-10" dirty="0" smtClean="0">
                <a:latin typeface="Times New Roman"/>
                <a:cs typeface="Times New Roman"/>
              </a:rPr>
              <a:t> </a:t>
            </a:r>
            <a:r>
              <a:rPr lang="en-US" sz="900" spc="-10" dirty="0" err="1" smtClean="0">
                <a:latin typeface="Times New Roman"/>
                <a:cs typeface="Times New Roman"/>
              </a:rPr>
              <a:t>quan</a:t>
            </a:r>
            <a:r>
              <a:rPr lang="en-US" sz="900" spc="-10" dirty="0" smtClean="0">
                <a:latin typeface="Times New Roman"/>
                <a:cs typeface="Times New Roman"/>
              </a:rPr>
              <a:t> có </a:t>
            </a:r>
            <a:r>
              <a:rPr lang="en-US" sz="900" spc="-10" dirty="0" err="1" smtClean="0">
                <a:latin typeface="Times New Roman"/>
                <a:cs typeface="Times New Roman"/>
              </a:rPr>
              <a:t>thẩm</a:t>
            </a:r>
            <a:r>
              <a:rPr lang="en-US" sz="900" spc="-10" dirty="0" smtClean="0">
                <a:latin typeface="Times New Roman"/>
                <a:cs typeface="Times New Roman"/>
              </a:rPr>
              <a:t> </a:t>
            </a:r>
            <a:r>
              <a:rPr lang="en-US" sz="900" spc="-10" dirty="0" err="1" smtClean="0">
                <a:latin typeface="Times New Roman"/>
                <a:cs typeface="Times New Roman"/>
              </a:rPr>
              <a:t>quyền</a:t>
            </a:r>
            <a:r>
              <a:rPr lang="en-US" sz="900" spc="-10" dirty="0" smtClean="0">
                <a:latin typeface="Times New Roman"/>
                <a:cs typeface="Times New Roman"/>
              </a:rPr>
              <a:t> </a:t>
            </a:r>
            <a:r>
              <a:rPr lang="en-US" sz="900" spc="-10" dirty="0" err="1" smtClean="0">
                <a:latin typeface="Times New Roman"/>
                <a:cs typeface="Times New Roman"/>
              </a:rPr>
              <a:t>va</a:t>
            </a:r>
            <a:r>
              <a:rPr lang="en-US" sz="900" spc="-10" dirty="0" smtClean="0">
                <a:latin typeface="Times New Roman"/>
                <a:cs typeface="Times New Roman"/>
              </a:rPr>
              <a:t>̀ </a:t>
            </a:r>
            <a:r>
              <a:rPr lang="en-US" sz="900" spc="-10" dirty="0" err="1" smtClean="0">
                <a:latin typeface="Times New Roman"/>
                <a:cs typeface="Times New Roman"/>
              </a:rPr>
              <a:t>xét</a:t>
            </a:r>
            <a:r>
              <a:rPr lang="en-US" sz="900" spc="-10" dirty="0" smtClean="0">
                <a:latin typeface="Times New Roman"/>
                <a:cs typeface="Times New Roman"/>
              </a:rPr>
              <a:t> </a:t>
            </a:r>
            <a:r>
              <a:rPr lang="en-US" sz="900" spc="-10" dirty="0" err="1" smtClean="0">
                <a:latin typeface="Times New Roman"/>
                <a:cs typeface="Times New Roman"/>
              </a:rPr>
              <a:t>nghiệm</a:t>
            </a:r>
            <a:r>
              <a:rPr lang="en-US" sz="900" spc="-10" dirty="0" smtClean="0">
                <a:latin typeface="Times New Roman"/>
                <a:cs typeface="Times New Roman"/>
              </a:rPr>
              <a:t> </a:t>
            </a:r>
            <a:r>
              <a:rPr lang="en-US" sz="900" spc="-10" dirty="0" err="1" smtClean="0">
                <a:latin typeface="Times New Roman"/>
                <a:cs typeface="Times New Roman"/>
              </a:rPr>
              <a:t>chất</a:t>
            </a:r>
            <a:r>
              <a:rPr lang="en-US" sz="900" spc="-10" dirty="0" smtClean="0">
                <a:latin typeface="Times New Roman"/>
                <a:cs typeface="Times New Roman"/>
              </a:rPr>
              <a:t> ma </a:t>
            </a:r>
            <a:r>
              <a:rPr lang="en-US" sz="900" spc="-10" dirty="0" err="1" smtClean="0">
                <a:latin typeface="Times New Roman"/>
                <a:cs typeface="Times New Roman"/>
              </a:rPr>
              <a:t>túy</a:t>
            </a:r>
            <a:r>
              <a:rPr lang="en-US" sz="900" spc="-10" dirty="0" smtClean="0">
                <a:latin typeface="Times New Roman"/>
                <a:cs typeface="Times New Roman"/>
              </a:rPr>
              <a:t> </a:t>
            </a:r>
            <a:r>
              <a:rPr lang="en-US" sz="900" spc="-10" dirty="0" err="1" smtClean="0">
                <a:latin typeface="Times New Roman"/>
                <a:cs typeface="Times New Roman"/>
              </a:rPr>
              <a:t>trong</a:t>
            </a:r>
            <a:r>
              <a:rPr lang="en-US" sz="900" spc="-10" dirty="0" smtClean="0">
                <a:latin typeface="Times New Roman"/>
                <a:cs typeface="Times New Roman"/>
              </a:rPr>
              <a:t> </a:t>
            </a:r>
            <a:r>
              <a:rPr lang="en-US" sz="900" spc="-10" dirty="0" err="1" smtClean="0">
                <a:latin typeface="Times New Roman"/>
                <a:cs typeface="Times New Roman"/>
              </a:rPr>
              <a:t>cơ</a:t>
            </a:r>
            <a:r>
              <a:rPr lang="en-US" sz="900" spc="-10" dirty="0" smtClean="0">
                <a:latin typeface="Times New Roman"/>
                <a:cs typeface="Times New Roman"/>
              </a:rPr>
              <a:t> </a:t>
            </a:r>
            <a:r>
              <a:rPr lang="en-US" sz="900" spc="-10" dirty="0" err="1" smtClean="0">
                <a:latin typeface="Times New Roman"/>
                <a:cs typeface="Times New Roman"/>
              </a:rPr>
              <a:t>thê</a:t>
            </a:r>
            <a:r>
              <a:rPr lang="en-US" sz="900" spc="-10" dirty="0" smtClean="0">
                <a:latin typeface="Times New Roman"/>
                <a:cs typeface="Times New Roman"/>
              </a:rPr>
              <a:t>̉ có </a:t>
            </a:r>
            <a:r>
              <a:rPr lang="en-US" sz="900" spc="-10" dirty="0" err="1" smtClean="0">
                <a:latin typeface="Times New Roman"/>
                <a:cs typeface="Times New Roman"/>
              </a:rPr>
              <a:t>kết</a:t>
            </a:r>
            <a:r>
              <a:rPr lang="en-US" sz="900" spc="-10" dirty="0" smtClean="0">
                <a:latin typeface="Times New Roman"/>
                <a:cs typeface="Times New Roman"/>
              </a:rPr>
              <a:t> quả </a:t>
            </a:r>
            <a:r>
              <a:rPr lang="en-US" sz="900" spc="-10" dirty="0" err="1" smtClean="0">
                <a:latin typeface="Times New Roman"/>
                <a:cs typeface="Times New Roman"/>
              </a:rPr>
              <a:t>dương</a:t>
            </a:r>
            <a:r>
              <a:rPr lang="en-US" sz="900" spc="-10" dirty="0" smtClean="0">
                <a:latin typeface="Times New Roman"/>
                <a:cs typeface="Times New Roman"/>
              </a:rPr>
              <a:t> </a:t>
            </a:r>
            <a:r>
              <a:rPr lang="en-US" sz="900" spc="-10" dirty="0" err="1" smtClean="0">
                <a:latin typeface="Times New Roman"/>
                <a:cs typeface="Times New Roman"/>
              </a:rPr>
              <a:t>tính</a:t>
            </a:r>
            <a:endParaRPr sz="900" dirty="0">
              <a:latin typeface="Times New Roman"/>
              <a:cs typeface="Times New Roman"/>
            </a:endParaRPr>
          </a:p>
          <a:p>
            <a:pPr>
              <a:lnSpc>
                <a:spcPct val="100000"/>
              </a:lnSpc>
              <a:spcBef>
                <a:spcPts val="509"/>
              </a:spcBef>
            </a:pPr>
            <a:endParaRPr sz="900" dirty="0">
              <a:latin typeface="Times New Roman"/>
              <a:cs typeface="Times New Roman"/>
            </a:endParaRPr>
          </a:p>
          <a:p>
            <a:pPr marL="13970">
              <a:lnSpc>
                <a:spcPct val="100000"/>
              </a:lnSpc>
            </a:pPr>
            <a:r>
              <a:rPr sz="1300" b="1" spc="-10" dirty="0" err="1" smtClean="0">
                <a:solidFill>
                  <a:srgbClr val="C4448A"/>
                </a:solidFill>
                <a:latin typeface="Times New Roman"/>
                <a:cs typeface="Times New Roman"/>
              </a:rPr>
              <a:t>Nghi</a:t>
            </a:r>
            <a:r>
              <a:rPr lang="en-US" sz="1300" b="1" spc="-10" dirty="0" err="1" smtClean="0">
                <a:solidFill>
                  <a:srgbClr val="C4448A"/>
                </a:solidFill>
                <a:latin typeface="Times New Roman"/>
                <a:cs typeface="Times New Roman"/>
              </a:rPr>
              <a:t>ện</a:t>
            </a:r>
            <a:endParaRPr sz="1300" dirty="0">
              <a:latin typeface="Times New Roman"/>
              <a:cs typeface="Times New Roman"/>
            </a:endParaRPr>
          </a:p>
        </p:txBody>
      </p:sp>
      <p:sp>
        <p:nvSpPr>
          <p:cNvPr id="5" name="object 5"/>
          <p:cNvSpPr txBox="1"/>
          <p:nvPr/>
        </p:nvSpPr>
        <p:spPr>
          <a:xfrm>
            <a:off x="1223746" y="3816016"/>
            <a:ext cx="1292225" cy="521334"/>
          </a:xfrm>
          <a:prstGeom prst="rect">
            <a:avLst/>
          </a:prstGeom>
        </p:spPr>
        <p:txBody>
          <a:bodyPr vert="horz" wrap="square" lIns="0" tIns="24130" rIns="0" bIns="0" rtlCol="0">
            <a:spAutoFit/>
          </a:bodyPr>
          <a:lstStyle/>
          <a:p>
            <a:pPr marL="13970">
              <a:lnSpc>
                <a:spcPct val="100000"/>
              </a:lnSpc>
              <a:spcBef>
                <a:spcPts val="190"/>
              </a:spcBef>
            </a:pPr>
            <a:r>
              <a:rPr sz="1300" b="1" dirty="0" err="1" smtClean="0">
                <a:solidFill>
                  <a:srgbClr val="6267B3"/>
                </a:solidFill>
                <a:latin typeface="Times New Roman"/>
                <a:cs typeface="Times New Roman"/>
              </a:rPr>
              <a:t>Nghi</a:t>
            </a:r>
            <a:r>
              <a:rPr lang="en-US" sz="1300" b="1" dirty="0" err="1" smtClean="0">
                <a:solidFill>
                  <a:srgbClr val="6267B3"/>
                </a:solidFill>
                <a:latin typeface="Times New Roman"/>
                <a:cs typeface="Times New Roman"/>
              </a:rPr>
              <a:t>ệ</a:t>
            </a:r>
            <a:r>
              <a:rPr sz="1300" b="1" dirty="0" err="1" smtClean="0">
                <a:solidFill>
                  <a:srgbClr val="6267B3"/>
                </a:solidFill>
                <a:latin typeface="Times New Roman"/>
                <a:cs typeface="Times New Roman"/>
              </a:rPr>
              <a:t>n</a:t>
            </a:r>
            <a:r>
              <a:rPr sz="1300" b="1" spc="25" dirty="0" smtClean="0">
                <a:solidFill>
                  <a:srgbClr val="6267B3"/>
                </a:solidFill>
                <a:latin typeface="Times New Roman"/>
                <a:cs typeface="Times New Roman"/>
              </a:rPr>
              <a:t> </a:t>
            </a:r>
            <a:r>
              <a:rPr sz="1300" b="1" dirty="0">
                <a:solidFill>
                  <a:srgbClr val="6767AF"/>
                </a:solidFill>
                <a:latin typeface="Times New Roman"/>
                <a:cs typeface="Times New Roman"/>
              </a:rPr>
              <a:t>ma</a:t>
            </a:r>
            <a:r>
              <a:rPr sz="1300" b="1" spc="-20" dirty="0">
                <a:solidFill>
                  <a:srgbClr val="6767AF"/>
                </a:solidFill>
                <a:latin typeface="Times New Roman"/>
                <a:cs typeface="Times New Roman"/>
              </a:rPr>
              <a:t> </a:t>
            </a:r>
            <a:r>
              <a:rPr sz="1300" b="1" spc="-25" dirty="0">
                <a:solidFill>
                  <a:srgbClr val="5E64AC"/>
                </a:solidFill>
                <a:latin typeface="Times New Roman"/>
                <a:cs typeface="Times New Roman"/>
              </a:rPr>
              <a:t>túy</a:t>
            </a:r>
            <a:endParaRPr sz="1300" dirty="0">
              <a:latin typeface="Times New Roman"/>
              <a:cs typeface="Times New Roman"/>
            </a:endParaRPr>
          </a:p>
          <a:p>
            <a:pPr marL="12700" marR="5080">
              <a:lnSpc>
                <a:spcPct val="102200"/>
              </a:lnSpc>
              <a:spcBef>
                <a:spcPts val="40"/>
              </a:spcBef>
            </a:pPr>
            <a:r>
              <a:rPr sz="900" dirty="0">
                <a:latin typeface="Times New Roman"/>
                <a:cs typeface="Times New Roman"/>
              </a:rPr>
              <a:t>Trang</a:t>
            </a:r>
            <a:r>
              <a:rPr sz="900" spc="155" dirty="0">
                <a:latin typeface="Times New Roman"/>
                <a:cs typeface="Times New Roman"/>
              </a:rPr>
              <a:t> </a:t>
            </a:r>
            <a:r>
              <a:rPr sz="900" dirty="0" err="1">
                <a:latin typeface="Times New Roman"/>
                <a:cs typeface="Times New Roman"/>
              </a:rPr>
              <a:t>thái</a:t>
            </a:r>
            <a:r>
              <a:rPr sz="900" spc="155" dirty="0">
                <a:latin typeface="Times New Roman"/>
                <a:cs typeface="Times New Roman"/>
              </a:rPr>
              <a:t> </a:t>
            </a:r>
            <a:r>
              <a:rPr sz="900" dirty="0" err="1" smtClean="0">
                <a:latin typeface="Times New Roman"/>
                <a:cs typeface="Times New Roman"/>
              </a:rPr>
              <a:t>nhi</a:t>
            </a:r>
            <a:r>
              <a:rPr lang="en-US" sz="900" dirty="0" err="1" smtClean="0">
                <a:latin typeface="Times New Roman"/>
                <a:cs typeface="Times New Roman"/>
              </a:rPr>
              <a:t>ễ</a:t>
            </a:r>
            <a:r>
              <a:rPr sz="900" dirty="0" err="1" smtClean="0">
                <a:latin typeface="Times New Roman"/>
                <a:cs typeface="Times New Roman"/>
              </a:rPr>
              <a:t>m</a:t>
            </a:r>
            <a:r>
              <a:rPr sz="900" spc="165" dirty="0" smtClean="0">
                <a:latin typeface="Times New Roman"/>
                <a:cs typeface="Times New Roman"/>
              </a:rPr>
              <a:t> </a:t>
            </a:r>
            <a:r>
              <a:rPr lang="en-US" sz="900" dirty="0" err="1" smtClean="0">
                <a:latin typeface="Times New Roman"/>
                <a:cs typeface="Times New Roman"/>
              </a:rPr>
              <a:t>độc</a:t>
            </a:r>
            <a:r>
              <a:rPr sz="900" spc="140" dirty="0" smtClean="0">
                <a:latin typeface="Times New Roman"/>
                <a:cs typeface="Times New Roman"/>
              </a:rPr>
              <a:t> </a:t>
            </a:r>
            <a:r>
              <a:rPr sz="900" spc="-25" dirty="0" err="1">
                <a:latin typeface="Times New Roman"/>
                <a:cs typeface="Times New Roman"/>
              </a:rPr>
              <a:t>chu</a:t>
            </a:r>
            <a:r>
              <a:rPr sz="900" dirty="0">
                <a:latin typeface="Times New Roman"/>
                <a:cs typeface="Times New Roman"/>
              </a:rPr>
              <a:t> </a:t>
            </a:r>
            <a:r>
              <a:rPr sz="900" dirty="0" err="1" smtClean="0">
                <a:latin typeface="Times New Roman"/>
                <a:cs typeface="Times New Roman"/>
              </a:rPr>
              <a:t>k</a:t>
            </a:r>
            <a:r>
              <a:rPr lang="en-US" sz="900" dirty="0" err="1" smtClean="0">
                <a:latin typeface="Times New Roman"/>
                <a:cs typeface="Times New Roman"/>
              </a:rPr>
              <a:t>y</a:t>
            </a:r>
            <a:r>
              <a:rPr lang="en-US" sz="900" dirty="0" smtClean="0">
                <a:latin typeface="Times New Roman"/>
                <a:cs typeface="Times New Roman"/>
              </a:rPr>
              <a:t>̀</a:t>
            </a:r>
            <a:r>
              <a:rPr sz="900" spc="265" dirty="0" smtClean="0">
                <a:latin typeface="Times New Roman"/>
                <a:cs typeface="Times New Roman"/>
              </a:rPr>
              <a:t> </a:t>
            </a:r>
            <a:r>
              <a:rPr sz="900" dirty="0" err="1">
                <a:latin typeface="Times New Roman"/>
                <a:cs typeface="Times New Roman"/>
              </a:rPr>
              <a:t>mãn</a:t>
            </a:r>
            <a:r>
              <a:rPr sz="900" spc="330" dirty="0">
                <a:latin typeface="Times New Roman"/>
                <a:cs typeface="Times New Roman"/>
              </a:rPr>
              <a:t> </a:t>
            </a:r>
            <a:r>
              <a:rPr sz="900" dirty="0" err="1" smtClean="0">
                <a:latin typeface="Times New Roman"/>
                <a:cs typeface="Times New Roman"/>
              </a:rPr>
              <a:t>t</a:t>
            </a:r>
            <a:r>
              <a:rPr lang="en-US" sz="900" dirty="0" err="1" smtClean="0">
                <a:latin typeface="Times New Roman"/>
                <a:cs typeface="Times New Roman"/>
              </a:rPr>
              <a:t>í</a:t>
            </a:r>
            <a:r>
              <a:rPr sz="900" dirty="0" err="1" smtClean="0">
                <a:latin typeface="Times New Roman"/>
                <a:cs typeface="Times New Roman"/>
              </a:rPr>
              <a:t>nh</a:t>
            </a:r>
            <a:r>
              <a:rPr sz="900" spc="295" dirty="0" smtClean="0">
                <a:latin typeface="Times New Roman"/>
                <a:cs typeface="Times New Roman"/>
              </a:rPr>
              <a:t> </a:t>
            </a:r>
            <a:r>
              <a:rPr sz="900" dirty="0">
                <a:latin typeface="Times New Roman"/>
                <a:cs typeface="Times New Roman"/>
              </a:rPr>
              <a:t>do</a:t>
            </a:r>
            <a:r>
              <a:rPr sz="900" spc="300" dirty="0">
                <a:latin typeface="Times New Roman"/>
                <a:cs typeface="Times New Roman"/>
              </a:rPr>
              <a:t> </a:t>
            </a:r>
            <a:r>
              <a:rPr sz="900" dirty="0">
                <a:latin typeface="Times New Roman"/>
                <a:cs typeface="Times New Roman"/>
              </a:rPr>
              <a:t>su</a:t>
            </a:r>
            <a:r>
              <a:rPr sz="900" spc="315" dirty="0">
                <a:latin typeface="Times New Roman"/>
                <a:cs typeface="Times New Roman"/>
              </a:rPr>
              <a:t> </a:t>
            </a:r>
            <a:r>
              <a:rPr sz="900" spc="-20" dirty="0">
                <a:latin typeface="Times New Roman"/>
                <a:cs typeface="Times New Roman"/>
              </a:rPr>
              <a:t>dung</a:t>
            </a:r>
            <a:endParaRPr sz="900" dirty="0">
              <a:latin typeface="Times New Roman"/>
              <a:cs typeface="Times New Roman"/>
            </a:endParaRPr>
          </a:p>
        </p:txBody>
      </p:sp>
      <p:sp>
        <p:nvSpPr>
          <p:cNvPr id="6" name="object 6"/>
          <p:cNvSpPr txBox="1"/>
          <p:nvPr/>
        </p:nvSpPr>
        <p:spPr>
          <a:xfrm>
            <a:off x="1120092" y="5844517"/>
            <a:ext cx="654685" cy="151323"/>
          </a:xfrm>
          <a:prstGeom prst="rect">
            <a:avLst/>
          </a:prstGeom>
        </p:spPr>
        <p:txBody>
          <a:bodyPr vert="horz" wrap="square" lIns="0" tIns="12700" rIns="0" bIns="0" rtlCol="0">
            <a:spAutoFit/>
          </a:bodyPr>
          <a:lstStyle/>
          <a:p>
            <a:pPr marL="12700">
              <a:lnSpc>
                <a:spcPct val="100000"/>
              </a:lnSpc>
              <a:spcBef>
                <a:spcPts val="100"/>
              </a:spcBef>
            </a:pPr>
            <a:r>
              <a:rPr lang="en-US" sz="900" dirty="0" err="1" smtClean="0">
                <a:latin typeface="Times New Roman"/>
                <a:cs typeface="Times New Roman"/>
              </a:rPr>
              <a:t>Giư</a:t>
            </a:r>
            <a:r>
              <a:rPr lang="en-US" sz="900" dirty="0" smtClean="0">
                <a:latin typeface="Times New Roman"/>
                <a:cs typeface="Times New Roman"/>
              </a:rPr>
              <a:t>̃ </a:t>
            </a:r>
            <a:r>
              <a:rPr lang="en-US" sz="900" dirty="0" err="1" smtClean="0">
                <a:latin typeface="Times New Roman"/>
                <a:cs typeface="Times New Roman"/>
              </a:rPr>
              <a:t>bình</a:t>
            </a:r>
            <a:r>
              <a:rPr lang="en-US" sz="900" dirty="0" smtClean="0">
                <a:latin typeface="Times New Roman"/>
                <a:cs typeface="Times New Roman"/>
              </a:rPr>
              <a:t> </a:t>
            </a:r>
            <a:r>
              <a:rPr lang="en-US" sz="900" dirty="0" err="1" smtClean="0">
                <a:latin typeface="Times New Roman"/>
                <a:cs typeface="Times New Roman"/>
              </a:rPr>
              <a:t>tỉnh</a:t>
            </a:r>
            <a:endParaRPr sz="900" dirty="0">
              <a:latin typeface="Times New Roman"/>
              <a:cs typeface="Times New Roman"/>
            </a:endParaRPr>
          </a:p>
        </p:txBody>
      </p:sp>
      <p:sp>
        <p:nvSpPr>
          <p:cNvPr id="7" name="object 7"/>
          <p:cNvSpPr txBox="1"/>
          <p:nvPr/>
        </p:nvSpPr>
        <p:spPr>
          <a:xfrm>
            <a:off x="490837" y="6077180"/>
            <a:ext cx="1397000" cy="819070"/>
          </a:xfrm>
          <a:prstGeom prst="rect">
            <a:avLst/>
          </a:prstGeom>
        </p:spPr>
        <p:txBody>
          <a:bodyPr vert="horz" wrap="square" lIns="0" tIns="10795" rIns="0" bIns="0" rtlCol="0">
            <a:spAutoFit/>
          </a:bodyPr>
          <a:lstStyle/>
          <a:p>
            <a:pPr marL="12700" marR="5080" indent="-6985" algn="ctr">
              <a:lnSpc>
                <a:spcPct val="100800"/>
              </a:lnSpc>
              <a:spcBef>
                <a:spcPts val="85"/>
              </a:spcBef>
            </a:pPr>
            <a:r>
              <a:rPr lang="en-US" sz="1300" b="1" spc="60" dirty="0" smtClean="0">
                <a:solidFill>
                  <a:srgbClr val="931A1F"/>
                </a:solidFill>
                <a:latin typeface="Times New Roman"/>
                <a:cs typeface="Times New Roman"/>
              </a:rPr>
              <a:t>KHI PHÁT HIỆN NGƯỜI THÂN NGHIỆN MA TÚY</a:t>
            </a:r>
            <a:endParaRPr sz="1300" b="1" dirty="0">
              <a:latin typeface="Times New Roman"/>
              <a:cs typeface="Times New Roman"/>
            </a:endParaRPr>
          </a:p>
        </p:txBody>
      </p:sp>
      <p:sp>
        <p:nvSpPr>
          <p:cNvPr id="8" name="object 8"/>
          <p:cNvSpPr txBox="1"/>
          <p:nvPr/>
        </p:nvSpPr>
        <p:spPr>
          <a:xfrm>
            <a:off x="2043523" y="5067277"/>
            <a:ext cx="754380" cy="433388"/>
          </a:xfrm>
          <a:prstGeom prst="rect">
            <a:avLst/>
          </a:prstGeom>
        </p:spPr>
        <p:txBody>
          <a:bodyPr vert="horz" wrap="square" lIns="0" tIns="9525" rIns="0" bIns="0" rtlCol="0">
            <a:spAutoFit/>
          </a:bodyPr>
          <a:lstStyle/>
          <a:p>
            <a:pPr marL="12065" marR="5080" algn="ctr">
              <a:lnSpc>
                <a:spcPct val="102200"/>
              </a:lnSpc>
              <a:spcBef>
                <a:spcPts val="75"/>
              </a:spcBef>
            </a:pPr>
            <a:r>
              <a:rPr sz="900" dirty="0">
                <a:latin typeface="Times New Roman"/>
                <a:cs typeface="Times New Roman"/>
              </a:rPr>
              <a:t>Chon</a:t>
            </a:r>
            <a:r>
              <a:rPr sz="900" spc="65" dirty="0">
                <a:latin typeface="Times New Roman"/>
                <a:cs typeface="Times New Roman"/>
              </a:rPr>
              <a:t> </a:t>
            </a:r>
            <a:r>
              <a:rPr sz="900" dirty="0" err="1" smtClean="0">
                <a:latin typeface="Times New Roman"/>
                <a:cs typeface="Times New Roman"/>
              </a:rPr>
              <a:t>th</a:t>
            </a:r>
            <a:r>
              <a:rPr lang="en-US" sz="900" dirty="0" err="1" smtClean="0">
                <a:latin typeface="Times New Roman"/>
                <a:cs typeface="Times New Roman"/>
              </a:rPr>
              <a:t>ờ</a:t>
            </a:r>
            <a:r>
              <a:rPr sz="900" dirty="0" err="1" smtClean="0">
                <a:latin typeface="Times New Roman"/>
                <a:cs typeface="Times New Roman"/>
              </a:rPr>
              <a:t>i</a:t>
            </a:r>
            <a:r>
              <a:rPr sz="900" spc="55" dirty="0" smtClean="0">
                <a:latin typeface="Times New Roman"/>
                <a:cs typeface="Times New Roman"/>
              </a:rPr>
              <a:t> </a:t>
            </a:r>
            <a:r>
              <a:rPr lang="en-US" sz="900" spc="-20" dirty="0" err="1" smtClean="0">
                <a:latin typeface="Times New Roman"/>
                <a:cs typeface="Times New Roman"/>
              </a:rPr>
              <a:t>điểm</a:t>
            </a:r>
            <a:r>
              <a:rPr sz="900" spc="-20" dirty="0" smtClean="0">
                <a:latin typeface="Times New Roman"/>
                <a:cs typeface="Times New Roman"/>
              </a:rPr>
              <a:t> </a:t>
            </a:r>
            <a:r>
              <a:rPr sz="900" dirty="0" err="1" smtClean="0">
                <a:latin typeface="Times New Roman"/>
                <a:cs typeface="Times New Roman"/>
              </a:rPr>
              <a:t>ng</a:t>
            </a:r>
            <a:r>
              <a:rPr lang="en-US" sz="900" dirty="0" err="1" smtClean="0">
                <a:latin typeface="Times New Roman"/>
                <a:cs typeface="Times New Roman"/>
              </a:rPr>
              <a:t>ườ</a:t>
            </a:r>
            <a:r>
              <a:rPr sz="900" dirty="0" err="1" smtClean="0">
                <a:latin typeface="Times New Roman"/>
                <a:cs typeface="Times New Roman"/>
              </a:rPr>
              <a:t>i</a:t>
            </a:r>
            <a:r>
              <a:rPr sz="900" spc="105" dirty="0" smtClean="0">
                <a:latin typeface="Times New Roman"/>
                <a:cs typeface="Times New Roman"/>
              </a:rPr>
              <a:t> </a:t>
            </a:r>
            <a:r>
              <a:rPr sz="900" spc="-10" dirty="0" err="1" smtClean="0">
                <a:latin typeface="Times New Roman"/>
                <a:cs typeface="Times New Roman"/>
              </a:rPr>
              <a:t>nghi</a:t>
            </a:r>
            <a:r>
              <a:rPr lang="en-US" sz="900" spc="-10" dirty="0" err="1" smtClean="0">
                <a:latin typeface="Times New Roman"/>
                <a:cs typeface="Times New Roman"/>
              </a:rPr>
              <a:t>ệ</a:t>
            </a:r>
            <a:r>
              <a:rPr sz="900" spc="-10" dirty="0" err="1" smtClean="0">
                <a:latin typeface="Times New Roman"/>
                <a:cs typeface="Times New Roman"/>
              </a:rPr>
              <a:t>n</a:t>
            </a:r>
            <a:r>
              <a:rPr sz="900" spc="-10" dirty="0" smtClean="0">
                <a:latin typeface="Times New Roman"/>
                <a:cs typeface="Times New Roman"/>
              </a:rPr>
              <a:t> </a:t>
            </a:r>
            <a:r>
              <a:rPr sz="900" dirty="0" err="1" smtClean="0">
                <a:latin typeface="Times New Roman"/>
                <a:cs typeface="Times New Roman"/>
              </a:rPr>
              <a:t>t</a:t>
            </a:r>
            <a:r>
              <a:rPr lang="en-US" sz="900" dirty="0" err="1" smtClean="0">
                <a:latin typeface="Times New Roman"/>
                <a:cs typeface="Times New Roman"/>
              </a:rPr>
              <a:t>ỉ</a:t>
            </a:r>
            <a:r>
              <a:rPr sz="900" dirty="0" err="1" smtClean="0">
                <a:latin typeface="Times New Roman"/>
                <a:cs typeface="Times New Roman"/>
              </a:rPr>
              <a:t>nh</a:t>
            </a:r>
            <a:r>
              <a:rPr sz="900" spc="40" dirty="0" smtClean="0">
                <a:latin typeface="Times New Roman"/>
                <a:cs typeface="Times New Roman"/>
              </a:rPr>
              <a:t> </a:t>
            </a:r>
            <a:r>
              <a:rPr sz="900" dirty="0" err="1">
                <a:latin typeface="Times New Roman"/>
                <a:cs typeface="Times New Roman"/>
              </a:rPr>
              <a:t>táo</a:t>
            </a:r>
            <a:r>
              <a:rPr sz="900" spc="-10" dirty="0">
                <a:latin typeface="Times New Roman"/>
                <a:cs typeface="Times New Roman"/>
              </a:rPr>
              <a:t> </a:t>
            </a:r>
            <a:r>
              <a:rPr lang="en-US" sz="900" spc="-25" dirty="0" err="1" smtClean="0">
                <a:latin typeface="Times New Roman"/>
                <a:cs typeface="Times New Roman"/>
              </a:rPr>
              <a:t>đê</a:t>
            </a:r>
            <a:r>
              <a:rPr lang="en-US" sz="900" spc="-25" dirty="0" smtClean="0">
                <a:latin typeface="Times New Roman"/>
                <a:cs typeface="Times New Roman"/>
              </a:rPr>
              <a:t>̉</a:t>
            </a:r>
            <a:endParaRPr sz="900" dirty="0">
              <a:latin typeface="Times New Roman"/>
              <a:cs typeface="Times New Roman"/>
            </a:endParaRPr>
          </a:p>
        </p:txBody>
      </p:sp>
      <p:sp>
        <p:nvSpPr>
          <p:cNvPr id="9" name="object 9"/>
          <p:cNvSpPr txBox="1"/>
          <p:nvPr/>
        </p:nvSpPr>
        <p:spPr>
          <a:xfrm>
            <a:off x="2135098" y="5625061"/>
            <a:ext cx="572135"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Times New Roman"/>
                <a:cs typeface="Times New Roman"/>
              </a:rPr>
              <a:t>khuyên</a:t>
            </a:r>
            <a:r>
              <a:rPr sz="900" spc="50" dirty="0">
                <a:latin typeface="Times New Roman"/>
                <a:cs typeface="Times New Roman"/>
              </a:rPr>
              <a:t> </a:t>
            </a:r>
            <a:r>
              <a:rPr sz="900" spc="-25" dirty="0" err="1" smtClean="0">
                <a:latin typeface="Times New Roman"/>
                <a:cs typeface="Times New Roman"/>
              </a:rPr>
              <a:t>nh</a:t>
            </a:r>
            <a:r>
              <a:rPr lang="en-US" sz="900" spc="-25" dirty="0" err="1" smtClean="0">
                <a:latin typeface="Times New Roman"/>
                <a:cs typeface="Times New Roman"/>
              </a:rPr>
              <a:t>u</a:t>
            </a:r>
            <a:r>
              <a:rPr lang="en-US" sz="900" spc="-25" dirty="0" smtClean="0">
                <a:latin typeface="Times New Roman"/>
                <a:cs typeface="Times New Roman"/>
              </a:rPr>
              <a:t>̉</a:t>
            </a:r>
            <a:endParaRPr sz="900" dirty="0">
              <a:latin typeface="Times New Roman"/>
              <a:cs typeface="Times New Roman"/>
            </a:endParaRPr>
          </a:p>
        </p:txBody>
      </p:sp>
      <p:sp>
        <p:nvSpPr>
          <p:cNvPr id="10" name="object 10"/>
          <p:cNvSpPr txBox="1"/>
          <p:nvPr/>
        </p:nvSpPr>
        <p:spPr>
          <a:xfrm>
            <a:off x="3406114" y="3816016"/>
            <a:ext cx="1329055" cy="798195"/>
          </a:xfrm>
          <a:prstGeom prst="rect">
            <a:avLst/>
          </a:prstGeom>
        </p:spPr>
        <p:txBody>
          <a:bodyPr vert="horz" wrap="square" lIns="0" tIns="24130" rIns="0" bIns="0" rtlCol="0">
            <a:spAutoFit/>
          </a:bodyPr>
          <a:lstStyle/>
          <a:p>
            <a:pPr marL="18415" algn="just">
              <a:lnSpc>
                <a:spcPct val="100000"/>
              </a:lnSpc>
              <a:spcBef>
                <a:spcPts val="190"/>
              </a:spcBef>
            </a:pPr>
            <a:r>
              <a:rPr lang="en-US" sz="1300" spc="-90" dirty="0" err="1" smtClean="0">
                <a:solidFill>
                  <a:srgbClr val="16A0C8"/>
                </a:solidFill>
                <a:latin typeface="Times New Roman"/>
                <a:cs typeface="Times New Roman"/>
              </a:rPr>
              <a:t>Người</a:t>
            </a:r>
            <a:r>
              <a:rPr lang="en-US" sz="1300" spc="-90" dirty="0" smtClean="0">
                <a:solidFill>
                  <a:srgbClr val="16A0C8"/>
                </a:solidFill>
                <a:latin typeface="Times New Roman"/>
                <a:cs typeface="Times New Roman"/>
              </a:rPr>
              <a:t> </a:t>
            </a:r>
            <a:r>
              <a:rPr lang="en-US" sz="1300" spc="-90" dirty="0" err="1" smtClean="0">
                <a:solidFill>
                  <a:srgbClr val="16A0C8"/>
                </a:solidFill>
                <a:latin typeface="Times New Roman"/>
                <a:cs typeface="Times New Roman"/>
              </a:rPr>
              <a:t>nghiện</a:t>
            </a:r>
            <a:r>
              <a:rPr lang="en-US" sz="1300" spc="-90" dirty="0" smtClean="0">
                <a:solidFill>
                  <a:srgbClr val="16A0C8"/>
                </a:solidFill>
                <a:latin typeface="Times New Roman"/>
                <a:cs typeface="Times New Roman"/>
              </a:rPr>
              <a:t> ma </a:t>
            </a:r>
            <a:r>
              <a:rPr lang="en-US" sz="1300" spc="-90" dirty="0" err="1" smtClean="0">
                <a:solidFill>
                  <a:srgbClr val="16A0C8"/>
                </a:solidFill>
                <a:latin typeface="Times New Roman"/>
                <a:cs typeface="Times New Roman"/>
              </a:rPr>
              <a:t>túy</a:t>
            </a:r>
            <a:endParaRPr sz="1300" dirty="0">
              <a:latin typeface="Times New Roman"/>
              <a:cs typeface="Times New Roman"/>
            </a:endParaRPr>
          </a:p>
          <a:p>
            <a:pPr marL="14604" algn="just">
              <a:lnSpc>
                <a:spcPct val="100000"/>
              </a:lnSpc>
              <a:spcBef>
                <a:spcPts val="65"/>
              </a:spcBef>
            </a:pPr>
            <a:r>
              <a:rPr sz="900" dirty="0" err="1" smtClean="0">
                <a:latin typeface="Times New Roman"/>
                <a:cs typeface="Times New Roman"/>
              </a:rPr>
              <a:t>Ng</a:t>
            </a:r>
            <a:r>
              <a:rPr lang="en-US" sz="900" dirty="0" err="1" smtClean="0">
                <a:latin typeface="Times New Roman"/>
                <a:cs typeface="Times New Roman"/>
              </a:rPr>
              <a:t>ườ</a:t>
            </a:r>
            <a:r>
              <a:rPr sz="900" dirty="0" err="1" smtClean="0">
                <a:latin typeface="Times New Roman"/>
                <a:cs typeface="Times New Roman"/>
              </a:rPr>
              <a:t>i</a:t>
            </a:r>
            <a:r>
              <a:rPr sz="900" spc="10" dirty="0" smtClean="0">
                <a:latin typeface="Times New Roman"/>
                <a:cs typeface="Times New Roman"/>
              </a:rPr>
              <a:t> </a:t>
            </a:r>
            <a:r>
              <a:rPr sz="900" dirty="0" err="1" smtClean="0">
                <a:latin typeface="Times New Roman"/>
                <a:cs typeface="Times New Roman"/>
              </a:rPr>
              <a:t>s</a:t>
            </a:r>
            <a:r>
              <a:rPr lang="en-US" sz="900" dirty="0" err="1" smtClean="0">
                <a:latin typeface="Times New Roman"/>
                <a:cs typeface="Times New Roman"/>
              </a:rPr>
              <a:t>ư</a:t>
            </a:r>
            <a:r>
              <a:rPr lang="en-US" sz="900" dirty="0" smtClean="0">
                <a:latin typeface="Times New Roman"/>
                <a:cs typeface="Times New Roman"/>
              </a:rPr>
              <a:t>̉</a:t>
            </a:r>
            <a:r>
              <a:rPr sz="900" spc="35" dirty="0" smtClean="0">
                <a:latin typeface="Times New Roman"/>
                <a:cs typeface="Times New Roman"/>
              </a:rPr>
              <a:t> </a:t>
            </a:r>
            <a:r>
              <a:rPr sz="900" dirty="0" err="1" smtClean="0">
                <a:latin typeface="Times New Roman"/>
                <a:cs typeface="Times New Roman"/>
              </a:rPr>
              <a:t>d</a:t>
            </a:r>
            <a:r>
              <a:rPr lang="en-US" sz="900" dirty="0" err="1" smtClean="0">
                <a:latin typeface="Times New Roman"/>
                <a:cs typeface="Times New Roman"/>
              </a:rPr>
              <a:t>ụ</a:t>
            </a:r>
            <a:r>
              <a:rPr sz="900" dirty="0" err="1" smtClean="0">
                <a:latin typeface="Times New Roman"/>
                <a:cs typeface="Times New Roman"/>
              </a:rPr>
              <a:t>ng</a:t>
            </a:r>
            <a:r>
              <a:rPr sz="900" spc="-5" dirty="0" smtClean="0">
                <a:latin typeface="Times New Roman"/>
                <a:cs typeface="Times New Roman"/>
              </a:rPr>
              <a:t> </a:t>
            </a:r>
            <a:r>
              <a:rPr sz="900" dirty="0">
                <a:latin typeface="Times New Roman"/>
                <a:cs typeface="Times New Roman"/>
              </a:rPr>
              <a:t>chât</a:t>
            </a:r>
            <a:r>
              <a:rPr sz="900" spc="5" dirty="0">
                <a:latin typeface="Times New Roman"/>
                <a:cs typeface="Times New Roman"/>
              </a:rPr>
              <a:t> </a:t>
            </a:r>
            <a:r>
              <a:rPr sz="900" dirty="0">
                <a:latin typeface="Times New Roman"/>
                <a:cs typeface="Times New Roman"/>
              </a:rPr>
              <a:t>ma </a:t>
            </a:r>
            <a:r>
              <a:rPr sz="900" spc="-20" dirty="0">
                <a:latin typeface="Times New Roman"/>
                <a:cs typeface="Times New Roman"/>
              </a:rPr>
              <a:t>túy,</a:t>
            </a:r>
            <a:endParaRPr sz="900" dirty="0">
              <a:latin typeface="Times New Roman"/>
              <a:cs typeface="Times New Roman"/>
            </a:endParaRPr>
          </a:p>
          <a:p>
            <a:pPr marL="12700" marR="43815" indent="1020444" algn="just">
              <a:lnSpc>
                <a:spcPct val="101099"/>
              </a:lnSpc>
              <a:spcBef>
                <a:spcPts val="10"/>
              </a:spcBef>
            </a:pPr>
            <a:r>
              <a:rPr sz="900" spc="-30" dirty="0" err="1">
                <a:latin typeface="Times New Roman"/>
                <a:cs typeface="Times New Roman"/>
              </a:rPr>
              <a:t>thuôc</a:t>
            </a:r>
            <a:r>
              <a:rPr sz="900" dirty="0">
                <a:latin typeface="Times New Roman"/>
                <a:cs typeface="Times New Roman"/>
              </a:rPr>
              <a:t> </a:t>
            </a:r>
            <a:r>
              <a:rPr sz="900" dirty="0" err="1" smtClean="0">
                <a:latin typeface="Times New Roman"/>
                <a:cs typeface="Times New Roman"/>
              </a:rPr>
              <a:t>h</a:t>
            </a:r>
            <a:r>
              <a:rPr lang="en-US" sz="900" dirty="0" err="1" smtClean="0">
                <a:latin typeface="Times New Roman"/>
                <a:cs typeface="Times New Roman"/>
              </a:rPr>
              <a:t>ướ</a:t>
            </a:r>
            <a:r>
              <a:rPr sz="900" dirty="0" err="1" smtClean="0">
                <a:latin typeface="Times New Roman"/>
                <a:cs typeface="Times New Roman"/>
              </a:rPr>
              <a:t>ng</a:t>
            </a:r>
            <a:r>
              <a:rPr sz="900" spc="229" dirty="0" smtClean="0">
                <a:latin typeface="Times New Roman"/>
                <a:cs typeface="Times New Roman"/>
              </a:rPr>
              <a:t> </a:t>
            </a:r>
            <a:r>
              <a:rPr sz="900" dirty="0" err="1" smtClean="0">
                <a:latin typeface="Times New Roman"/>
                <a:cs typeface="Times New Roman"/>
              </a:rPr>
              <a:t>th</a:t>
            </a:r>
            <a:r>
              <a:rPr lang="en-US" sz="900" dirty="0" err="1" smtClean="0">
                <a:latin typeface="Times New Roman"/>
                <a:cs typeface="Times New Roman"/>
              </a:rPr>
              <a:t>ầ</a:t>
            </a:r>
            <a:r>
              <a:rPr sz="900" dirty="0" err="1" smtClean="0">
                <a:latin typeface="Times New Roman"/>
                <a:cs typeface="Times New Roman"/>
              </a:rPr>
              <a:t>n</a:t>
            </a:r>
            <a:r>
              <a:rPr sz="900" spc="160" dirty="0" smtClean="0">
                <a:latin typeface="Times New Roman"/>
                <a:cs typeface="Times New Roman"/>
              </a:rPr>
              <a:t> </a:t>
            </a:r>
            <a:r>
              <a:rPr sz="900" dirty="0">
                <a:latin typeface="Times New Roman"/>
                <a:cs typeface="Times New Roman"/>
              </a:rPr>
              <a:t>và</a:t>
            </a:r>
            <a:r>
              <a:rPr sz="900" spc="155" dirty="0">
                <a:latin typeface="Times New Roman"/>
                <a:cs typeface="Times New Roman"/>
              </a:rPr>
              <a:t> </a:t>
            </a:r>
            <a:r>
              <a:rPr sz="900" dirty="0">
                <a:latin typeface="Times New Roman"/>
                <a:cs typeface="Times New Roman"/>
              </a:rPr>
              <a:t>bi</a:t>
            </a:r>
            <a:r>
              <a:rPr sz="900" spc="150" dirty="0">
                <a:latin typeface="Times New Roman"/>
                <a:cs typeface="Times New Roman"/>
              </a:rPr>
              <a:t> </a:t>
            </a:r>
            <a:r>
              <a:rPr sz="900" dirty="0" err="1" smtClean="0">
                <a:latin typeface="Times New Roman"/>
                <a:cs typeface="Times New Roman"/>
              </a:rPr>
              <a:t>l</a:t>
            </a:r>
            <a:r>
              <a:rPr lang="en-US" sz="900" dirty="0" err="1" smtClean="0">
                <a:latin typeface="Times New Roman"/>
                <a:cs typeface="Times New Roman"/>
              </a:rPr>
              <a:t>ê</a:t>
            </a:r>
            <a:r>
              <a:rPr lang="en-US" sz="900" dirty="0" smtClean="0">
                <a:latin typeface="Times New Roman"/>
                <a:cs typeface="Times New Roman"/>
              </a:rPr>
              <a:t>̣</a:t>
            </a:r>
            <a:r>
              <a:rPr sz="900" spc="155" dirty="0" smtClean="0">
                <a:latin typeface="Times New Roman"/>
                <a:cs typeface="Times New Roman"/>
              </a:rPr>
              <a:t> </a:t>
            </a:r>
            <a:r>
              <a:rPr sz="900" spc="-20" dirty="0" err="1" smtClean="0">
                <a:latin typeface="Times New Roman"/>
                <a:cs typeface="Times New Roman"/>
              </a:rPr>
              <a:t>thu</a:t>
            </a:r>
            <a:r>
              <a:rPr lang="en-US" sz="900" spc="-20" dirty="0" err="1" smtClean="0">
                <a:latin typeface="Times New Roman"/>
                <a:cs typeface="Times New Roman"/>
              </a:rPr>
              <a:t>ộ</a:t>
            </a:r>
            <a:r>
              <a:rPr sz="900" spc="-20" dirty="0" err="1" smtClean="0">
                <a:latin typeface="Times New Roman"/>
                <a:cs typeface="Times New Roman"/>
              </a:rPr>
              <a:t>c</a:t>
            </a:r>
            <a:r>
              <a:rPr sz="900" spc="-20" dirty="0" smtClean="0">
                <a:latin typeface="Times New Roman"/>
                <a:cs typeface="Times New Roman"/>
              </a:rPr>
              <a:t> </a:t>
            </a:r>
            <a:r>
              <a:rPr sz="900" dirty="0">
                <a:latin typeface="Times New Roman"/>
                <a:cs typeface="Times New Roman"/>
              </a:rPr>
              <a:t>vào</a:t>
            </a:r>
            <a:r>
              <a:rPr sz="900" spc="-50" dirty="0">
                <a:latin typeface="Times New Roman"/>
                <a:cs typeface="Times New Roman"/>
              </a:rPr>
              <a:t> </a:t>
            </a:r>
            <a:r>
              <a:rPr sz="900" dirty="0">
                <a:latin typeface="Times New Roman"/>
                <a:cs typeface="Times New Roman"/>
              </a:rPr>
              <a:t>các</a:t>
            </a:r>
            <a:r>
              <a:rPr sz="900" spc="-20" dirty="0">
                <a:latin typeface="Times New Roman"/>
                <a:cs typeface="Times New Roman"/>
              </a:rPr>
              <a:t> </a:t>
            </a:r>
            <a:r>
              <a:rPr sz="900" dirty="0">
                <a:latin typeface="Times New Roman"/>
                <a:cs typeface="Times New Roman"/>
              </a:rPr>
              <a:t>chât</a:t>
            </a:r>
            <a:r>
              <a:rPr sz="900" spc="-35" dirty="0">
                <a:latin typeface="Times New Roman"/>
                <a:cs typeface="Times New Roman"/>
              </a:rPr>
              <a:t> </a:t>
            </a:r>
            <a:r>
              <a:rPr sz="900" spc="-25" dirty="0">
                <a:latin typeface="Times New Roman"/>
                <a:cs typeface="Times New Roman"/>
              </a:rPr>
              <a:t>này</a:t>
            </a:r>
            <a:endParaRPr sz="900" dirty="0">
              <a:latin typeface="Times New Roman"/>
              <a:cs typeface="Times New Roman"/>
            </a:endParaRPr>
          </a:p>
        </p:txBody>
      </p:sp>
      <p:sp>
        <p:nvSpPr>
          <p:cNvPr id="11" name="object 11"/>
          <p:cNvSpPr txBox="1"/>
          <p:nvPr/>
        </p:nvSpPr>
        <p:spPr>
          <a:xfrm>
            <a:off x="2948779" y="5838421"/>
            <a:ext cx="699770" cy="569900"/>
          </a:xfrm>
          <a:prstGeom prst="rect">
            <a:avLst/>
          </a:prstGeom>
        </p:spPr>
        <p:txBody>
          <a:bodyPr vert="horz" wrap="square" lIns="0" tIns="10160" rIns="0" bIns="0" rtlCol="0">
            <a:spAutoFit/>
          </a:bodyPr>
          <a:lstStyle/>
          <a:p>
            <a:pPr marL="12700" marR="5080" indent="10795" algn="just">
              <a:lnSpc>
                <a:spcPct val="101499"/>
              </a:lnSpc>
              <a:spcBef>
                <a:spcPts val="80"/>
              </a:spcBef>
            </a:pPr>
            <a:r>
              <a:rPr lang="en-US" sz="900" dirty="0" err="1" smtClean="0">
                <a:latin typeface="Times New Roman"/>
                <a:cs typeface="Times New Roman"/>
              </a:rPr>
              <a:t>Đưa</a:t>
            </a:r>
            <a:r>
              <a:rPr lang="en-US" sz="900" dirty="0" smtClean="0">
                <a:latin typeface="Times New Roman"/>
                <a:cs typeface="Times New Roman"/>
              </a:rPr>
              <a:t> </a:t>
            </a:r>
            <a:r>
              <a:rPr lang="en-US" sz="900" dirty="0" err="1" smtClean="0">
                <a:latin typeface="Times New Roman"/>
                <a:cs typeface="Times New Roman"/>
              </a:rPr>
              <a:t>người</a:t>
            </a:r>
            <a:r>
              <a:rPr lang="en-US" sz="900" dirty="0" smtClean="0">
                <a:latin typeface="Times New Roman"/>
                <a:cs typeface="Times New Roman"/>
              </a:rPr>
              <a:t> </a:t>
            </a:r>
            <a:r>
              <a:rPr lang="en-US" sz="900" dirty="0" err="1" smtClean="0">
                <a:latin typeface="Times New Roman"/>
                <a:cs typeface="Times New Roman"/>
              </a:rPr>
              <a:t>đ</a:t>
            </a:r>
            <a:r>
              <a:rPr sz="900" spc="-25" dirty="0" err="1" smtClean="0">
                <a:latin typeface="Times New Roman"/>
                <a:cs typeface="Times New Roman"/>
              </a:rPr>
              <a:t>ó</a:t>
            </a:r>
            <a:r>
              <a:rPr sz="900" dirty="0" smtClean="0">
                <a:latin typeface="Times New Roman"/>
                <a:cs typeface="Times New Roman"/>
              </a:rPr>
              <a:t> </a:t>
            </a:r>
            <a:r>
              <a:rPr lang="en-US" sz="900" dirty="0" err="1" smtClean="0">
                <a:latin typeface="Times New Roman"/>
                <a:cs typeface="Times New Roman"/>
              </a:rPr>
              <a:t>đến</a:t>
            </a:r>
            <a:r>
              <a:rPr lang="en-US" sz="900" dirty="0" smtClean="0">
                <a:latin typeface="Times New Roman"/>
                <a:cs typeface="Times New Roman"/>
              </a:rPr>
              <a:t> </a:t>
            </a:r>
            <a:r>
              <a:rPr lang="en-US" sz="900" dirty="0" err="1" smtClean="0">
                <a:latin typeface="Times New Roman"/>
                <a:cs typeface="Times New Roman"/>
              </a:rPr>
              <a:t>cơ</a:t>
            </a:r>
            <a:r>
              <a:rPr lang="en-US" sz="900" dirty="0" smtClean="0">
                <a:latin typeface="Times New Roman"/>
                <a:cs typeface="Times New Roman"/>
              </a:rPr>
              <a:t> </a:t>
            </a:r>
            <a:r>
              <a:rPr lang="en-US" sz="900" dirty="0" err="1" smtClean="0">
                <a:latin typeface="Times New Roman"/>
                <a:cs typeface="Times New Roman"/>
              </a:rPr>
              <a:t>sơ</a:t>
            </a:r>
            <a:r>
              <a:rPr lang="en-US" sz="900" dirty="0" smtClean="0">
                <a:latin typeface="Times New Roman"/>
                <a:cs typeface="Times New Roman"/>
              </a:rPr>
              <a:t>̉ y </a:t>
            </a:r>
            <a:r>
              <a:rPr lang="en-US" sz="900" dirty="0" err="1" smtClean="0">
                <a:latin typeface="Times New Roman"/>
                <a:cs typeface="Times New Roman"/>
              </a:rPr>
              <a:t>tê</a:t>
            </a:r>
            <a:r>
              <a:rPr lang="en-US" sz="900" dirty="0" smtClean="0">
                <a:latin typeface="Times New Roman"/>
                <a:cs typeface="Times New Roman"/>
              </a:rPr>
              <a:t>́ </a:t>
            </a:r>
            <a:r>
              <a:rPr lang="en-US" sz="900" dirty="0" err="1" smtClean="0">
                <a:latin typeface="Times New Roman"/>
                <a:cs typeface="Times New Roman"/>
              </a:rPr>
              <a:t>hoặc</a:t>
            </a:r>
            <a:r>
              <a:rPr lang="en-US" sz="900" dirty="0" smtClean="0">
                <a:latin typeface="Times New Roman"/>
                <a:cs typeface="Times New Roman"/>
              </a:rPr>
              <a:t> </a:t>
            </a:r>
            <a:r>
              <a:rPr lang="en-US" sz="900" dirty="0" err="1" smtClean="0">
                <a:latin typeface="Times New Roman"/>
                <a:cs typeface="Times New Roman"/>
              </a:rPr>
              <a:t>cơ</a:t>
            </a:r>
            <a:r>
              <a:rPr sz="900" spc="50" dirty="0" smtClean="0">
                <a:latin typeface="Times New Roman"/>
                <a:cs typeface="Times New Roman"/>
              </a:rPr>
              <a:t> </a:t>
            </a:r>
            <a:r>
              <a:rPr sz="900" spc="-20" dirty="0">
                <a:latin typeface="Times New Roman"/>
                <a:cs typeface="Times New Roman"/>
              </a:rPr>
              <a:t>quan </a:t>
            </a:r>
            <a:r>
              <a:rPr sz="900" dirty="0">
                <a:latin typeface="Times New Roman"/>
                <a:cs typeface="Times New Roman"/>
              </a:rPr>
              <a:t>Công</a:t>
            </a:r>
            <a:r>
              <a:rPr sz="900" spc="50" dirty="0">
                <a:latin typeface="Times New Roman"/>
                <a:cs typeface="Times New Roman"/>
              </a:rPr>
              <a:t> </a:t>
            </a:r>
            <a:r>
              <a:rPr sz="900" dirty="0">
                <a:latin typeface="Times New Roman"/>
                <a:cs typeface="Times New Roman"/>
              </a:rPr>
              <a:t>an</a:t>
            </a:r>
            <a:r>
              <a:rPr sz="900" spc="20" dirty="0">
                <a:latin typeface="Times New Roman"/>
                <a:cs typeface="Times New Roman"/>
              </a:rPr>
              <a:t> </a:t>
            </a:r>
            <a:r>
              <a:rPr lang="en-US" sz="900" dirty="0" err="1" smtClean="0">
                <a:latin typeface="Times New Roman"/>
                <a:cs typeface="Times New Roman"/>
              </a:rPr>
              <a:t>đê</a:t>
            </a:r>
            <a:r>
              <a:rPr lang="en-US" sz="900" dirty="0" smtClean="0">
                <a:latin typeface="Times New Roman"/>
                <a:cs typeface="Times New Roman"/>
              </a:rPr>
              <a:t>̉</a:t>
            </a:r>
            <a:r>
              <a:rPr sz="900" spc="20" dirty="0" smtClean="0">
                <a:latin typeface="Times New Roman"/>
                <a:cs typeface="Times New Roman"/>
              </a:rPr>
              <a:t> </a:t>
            </a:r>
            <a:r>
              <a:rPr sz="900" spc="-25" dirty="0">
                <a:latin typeface="Times New Roman"/>
                <a:cs typeface="Times New Roman"/>
              </a:rPr>
              <a:t>có</a:t>
            </a:r>
            <a:endParaRPr sz="900" dirty="0">
              <a:latin typeface="Times New Roman"/>
              <a:cs typeface="Times New Roman"/>
            </a:endParaRPr>
          </a:p>
        </p:txBody>
      </p:sp>
      <p:sp>
        <p:nvSpPr>
          <p:cNvPr id="12" name="object 12"/>
          <p:cNvSpPr txBox="1"/>
          <p:nvPr/>
        </p:nvSpPr>
        <p:spPr>
          <a:xfrm>
            <a:off x="3826939" y="5128237"/>
            <a:ext cx="776605" cy="151323"/>
          </a:xfrm>
          <a:prstGeom prst="rect">
            <a:avLst/>
          </a:prstGeom>
        </p:spPr>
        <p:txBody>
          <a:bodyPr vert="horz" wrap="square" lIns="0" tIns="12700" rIns="0" bIns="0" rtlCol="0">
            <a:spAutoFit/>
          </a:bodyPr>
          <a:lstStyle/>
          <a:p>
            <a:pPr marL="12700">
              <a:lnSpc>
                <a:spcPct val="100000"/>
              </a:lnSpc>
              <a:spcBef>
                <a:spcPts val="100"/>
              </a:spcBef>
            </a:pPr>
            <a:r>
              <a:rPr lang="en-US" sz="900" dirty="0" err="1">
                <a:latin typeface="Times New Roman"/>
                <a:cs typeface="Times New Roman"/>
              </a:rPr>
              <a:t>đ</a:t>
            </a:r>
            <a:r>
              <a:rPr sz="900" dirty="0" err="1" smtClean="0">
                <a:latin typeface="Times New Roman"/>
                <a:cs typeface="Times New Roman"/>
              </a:rPr>
              <a:t>ó</a:t>
            </a:r>
            <a:r>
              <a:rPr sz="900" spc="30" dirty="0" smtClean="0">
                <a:latin typeface="Times New Roman"/>
                <a:cs typeface="Times New Roman"/>
              </a:rPr>
              <a:t> </a:t>
            </a:r>
            <a:r>
              <a:rPr sz="900" dirty="0" err="1" smtClean="0">
                <a:latin typeface="Times New Roman"/>
                <a:cs typeface="Times New Roman"/>
              </a:rPr>
              <a:t>th</a:t>
            </a:r>
            <a:r>
              <a:rPr lang="en-US" sz="900" dirty="0" err="1" smtClean="0">
                <a:latin typeface="Times New Roman"/>
                <a:cs typeface="Times New Roman"/>
              </a:rPr>
              <a:t>ự</a:t>
            </a:r>
            <a:r>
              <a:rPr sz="900" dirty="0" err="1" smtClean="0">
                <a:latin typeface="Times New Roman"/>
                <a:cs typeface="Times New Roman"/>
              </a:rPr>
              <a:t>c</a:t>
            </a:r>
            <a:r>
              <a:rPr sz="900" spc="60" dirty="0" smtClean="0">
                <a:latin typeface="Times New Roman"/>
                <a:cs typeface="Times New Roman"/>
              </a:rPr>
              <a:t> </a:t>
            </a:r>
            <a:r>
              <a:rPr sz="900" dirty="0" err="1" smtClean="0">
                <a:latin typeface="Times New Roman"/>
                <a:cs typeface="Times New Roman"/>
              </a:rPr>
              <a:t>hi</a:t>
            </a:r>
            <a:r>
              <a:rPr lang="en-US" sz="900" dirty="0" err="1" smtClean="0">
                <a:latin typeface="Times New Roman"/>
                <a:cs typeface="Times New Roman"/>
              </a:rPr>
              <a:t>ệ</a:t>
            </a:r>
            <a:r>
              <a:rPr sz="900" dirty="0" err="1" smtClean="0">
                <a:latin typeface="Times New Roman"/>
                <a:cs typeface="Times New Roman"/>
              </a:rPr>
              <a:t>n</a:t>
            </a:r>
            <a:r>
              <a:rPr sz="900" spc="25" dirty="0" smtClean="0">
                <a:latin typeface="Times New Roman"/>
                <a:cs typeface="Times New Roman"/>
              </a:rPr>
              <a:t> </a:t>
            </a:r>
            <a:r>
              <a:rPr sz="900" spc="-25" dirty="0">
                <a:latin typeface="Times New Roman"/>
                <a:cs typeface="Times New Roman"/>
              </a:rPr>
              <a:t>cai</a:t>
            </a:r>
            <a:endParaRPr sz="900" dirty="0">
              <a:latin typeface="Times New Roman"/>
              <a:cs typeface="Times New Roman"/>
            </a:endParaRPr>
          </a:p>
        </p:txBody>
      </p:sp>
      <p:sp>
        <p:nvSpPr>
          <p:cNvPr id="13" name="object 13"/>
          <p:cNvSpPr txBox="1"/>
          <p:nvPr/>
        </p:nvSpPr>
        <p:spPr>
          <a:xfrm>
            <a:off x="3857810" y="5405604"/>
            <a:ext cx="708660" cy="292131"/>
          </a:xfrm>
          <a:prstGeom prst="rect">
            <a:avLst/>
          </a:prstGeom>
        </p:spPr>
        <p:txBody>
          <a:bodyPr vert="horz" wrap="square" lIns="0" tIns="9525" rIns="0" bIns="0" rtlCol="0">
            <a:spAutoFit/>
          </a:bodyPr>
          <a:lstStyle/>
          <a:p>
            <a:pPr marL="125095" marR="5080" indent="-113030">
              <a:lnSpc>
                <a:spcPct val="102200"/>
              </a:lnSpc>
              <a:spcBef>
                <a:spcPts val="75"/>
              </a:spcBef>
            </a:pPr>
            <a:r>
              <a:rPr sz="900" dirty="0">
                <a:latin typeface="Times New Roman"/>
                <a:cs typeface="Times New Roman"/>
              </a:rPr>
              <a:t>gây</a:t>
            </a:r>
            <a:r>
              <a:rPr sz="900" spc="30" dirty="0">
                <a:latin typeface="Times New Roman"/>
                <a:cs typeface="Times New Roman"/>
              </a:rPr>
              <a:t> </a:t>
            </a:r>
            <a:r>
              <a:rPr sz="900" dirty="0" err="1">
                <a:latin typeface="Times New Roman"/>
                <a:cs typeface="Times New Roman"/>
              </a:rPr>
              <a:t>tâm</a:t>
            </a:r>
            <a:r>
              <a:rPr sz="900" spc="10" dirty="0">
                <a:latin typeface="Times New Roman"/>
                <a:cs typeface="Times New Roman"/>
              </a:rPr>
              <a:t> </a:t>
            </a:r>
            <a:r>
              <a:rPr sz="900" dirty="0" err="1" smtClean="0">
                <a:latin typeface="Times New Roman"/>
                <a:cs typeface="Times New Roman"/>
              </a:rPr>
              <a:t>l</a:t>
            </a:r>
            <a:r>
              <a:rPr lang="en-US" sz="900" dirty="0" err="1" smtClean="0">
                <a:latin typeface="Times New Roman"/>
                <a:cs typeface="Times New Roman"/>
              </a:rPr>
              <a:t>y</a:t>
            </a:r>
            <a:r>
              <a:rPr lang="en-US" sz="900" dirty="0" smtClean="0">
                <a:latin typeface="Times New Roman"/>
                <a:cs typeface="Times New Roman"/>
              </a:rPr>
              <a:t>́</a:t>
            </a:r>
            <a:r>
              <a:rPr sz="900" spc="35" dirty="0" smtClean="0">
                <a:latin typeface="Times New Roman"/>
                <a:cs typeface="Times New Roman"/>
              </a:rPr>
              <a:t> </a:t>
            </a:r>
            <a:r>
              <a:rPr sz="900" spc="-25" dirty="0" err="1">
                <a:latin typeface="Times New Roman"/>
                <a:cs typeface="Times New Roman"/>
              </a:rPr>
              <a:t>xâu</a:t>
            </a:r>
            <a:r>
              <a:rPr sz="900" dirty="0">
                <a:latin typeface="Times New Roman"/>
                <a:cs typeface="Times New Roman"/>
              </a:rPr>
              <a:t> </a:t>
            </a:r>
            <a:r>
              <a:rPr sz="900" dirty="0" err="1" smtClean="0">
                <a:latin typeface="Times New Roman"/>
                <a:cs typeface="Times New Roman"/>
              </a:rPr>
              <a:t>h</a:t>
            </a:r>
            <a:r>
              <a:rPr lang="en-US" sz="900" dirty="0" err="1" smtClean="0">
                <a:latin typeface="Times New Roman"/>
                <a:cs typeface="Times New Roman"/>
              </a:rPr>
              <a:t>ô</a:t>
            </a:r>
            <a:r>
              <a:rPr lang="en-US" sz="900" dirty="0" smtClean="0">
                <a:latin typeface="Times New Roman"/>
                <a:cs typeface="Times New Roman"/>
              </a:rPr>
              <a:t>̉</a:t>
            </a:r>
            <a:r>
              <a:rPr sz="900" spc="25" dirty="0" smtClean="0">
                <a:latin typeface="Times New Roman"/>
                <a:cs typeface="Times New Roman"/>
              </a:rPr>
              <a:t> </a:t>
            </a:r>
            <a:r>
              <a:rPr sz="900" dirty="0">
                <a:latin typeface="Times New Roman"/>
                <a:cs typeface="Times New Roman"/>
              </a:rPr>
              <a:t>cho</a:t>
            </a:r>
            <a:r>
              <a:rPr sz="900" spc="40" dirty="0">
                <a:latin typeface="Times New Roman"/>
                <a:cs typeface="Times New Roman"/>
              </a:rPr>
              <a:t> </a:t>
            </a:r>
            <a:r>
              <a:rPr sz="900" spc="-25" dirty="0">
                <a:latin typeface="Times New Roman"/>
                <a:cs typeface="Times New Roman"/>
              </a:rPr>
              <a:t>ho</a:t>
            </a:r>
            <a:endParaRPr sz="900" dirty="0">
              <a:latin typeface="Times New Roman"/>
              <a:cs typeface="Times New Roman"/>
            </a:endParaRPr>
          </a:p>
        </p:txBody>
      </p:sp>
      <p:sp>
        <p:nvSpPr>
          <p:cNvPr id="14" name="object 10"/>
          <p:cNvSpPr/>
          <p:nvPr/>
        </p:nvSpPr>
        <p:spPr>
          <a:xfrm>
            <a:off x="0" y="7050792"/>
            <a:ext cx="5346700"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5" name="object 10"/>
          <p:cNvSpPr/>
          <p:nvPr/>
        </p:nvSpPr>
        <p:spPr>
          <a:xfrm>
            <a:off x="-1783" y="1097476"/>
            <a:ext cx="5343525" cy="378242"/>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16" name="object 9"/>
          <p:cNvSpPr txBox="1">
            <a:spLocks/>
          </p:cNvSpPr>
          <p:nvPr/>
        </p:nvSpPr>
        <p:spPr>
          <a:xfrm>
            <a:off x="857565" y="1027850"/>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9849" y="-104775"/>
            <a:ext cx="5486399" cy="7315200"/>
            <a:chOff x="-93" y="485"/>
            <a:chExt cx="5346700" cy="7205980"/>
          </a:xfrm>
        </p:grpSpPr>
        <p:pic>
          <p:nvPicPr>
            <p:cNvPr id="3" name="object 3"/>
            <p:cNvPicPr/>
            <p:nvPr/>
          </p:nvPicPr>
          <p:blipFill>
            <a:blip r:embed="rId2" cstate="print"/>
            <a:stretch>
              <a:fillRect/>
            </a:stretch>
          </p:blipFill>
          <p:spPr>
            <a:xfrm>
              <a:off x="0" y="485"/>
              <a:ext cx="5346001" cy="7089647"/>
            </a:xfrm>
            <a:prstGeom prst="rect">
              <a:avLst/>
            </a:prstGeom>
          </p:spPr>
        </p:pic>
        <p:sp>
          <p:nvSpPr>
            <p:cNvPr id="4" name="object 4"/>
            <p:cNvSpPr/>
            <p:nvPr/>
          </p:nvSpPr>
          <p:spPr>
            <a:xfrm>
              <a:off x="-93" y="7163285"/>
              <a:ext cx="5346700" cy="0"/>
            </a:xfrm>
            <a:custGeom>
              <a:avLst/>
              <a:gdLst/>
              <a:ahLst/>
              <a:cxnLst/>
              <a:rect l="l" t="t" r="r" b="b"/>
              <a:pathLst>
                <a:path w="5346700">
                  <a:moveTo>
                    <a:pt x="0" y="0"/>
                  </a:moveTo>
                  <a:lnTo>
                    <a:pt x="5346192" y="0"/>
                  </a:lnTo>
                </a:path>
              </a:pathLst>
            </a:custGeom>
            <a:ln w="85344">
              <a:solidFill>
                <a:srgbClr val="951A13"/>
              </a:solidFill>
            </a:ln>
          </p:spPr>
          <p:txBody>
            <a:bodyPr wrap="square" lIns="0" tIns="0" rIns="0" bIns="0" rtlCol="0"/>
            <a:lstStyle/>
            <a:p>
              <a:endParaRPr/>
            </a:p>
          </p:txBody>
        </p:sp>
      </p:grpSp>
      <p:sp>
        <p:nvSpPr>
          <p:cNvPr id="5" name="object 5"/>
          <p:cNvSpPr txBox="1"/>
          <p:nvPr/>
        </p:nvSpPr>
        <p:spPr>
          <a:xfrm>
            <a:off x="2360027" y="432030"/>
            <a:ext cx="615315" cy="231140"/>
          </a:xfrm>
          <a:prstGeom prst="rect">
            <a:avLst/>
          </a:prstGeom>
        </p:spPr>
        <p:txBody>
          <a:bodyPr vert="horz" wrap="square" lIns="0" tIns="12700" rIns="0" bIns="0" rtlCol="0">
            <a:spAutoFit/>
          </a:bodyPr>
          <a:lstStyle/>
          <a:p>
            <a:pPr marL="12700">
              <a:lnSpc>
                <a:spcPct val="100000"/>
              </a:lnSpc>
              <a:spcBef>
                <a:spcPts val="100"/>
              </a:spcBef>
            </a:pPr>
            <a:r>
              <a:rPr sz="1350" spc="65" dirty="0">
                <a:solidFill>
                  <a:srgbClr val="8A1A1F"/>
                </a:solidFill>
                <a:latin typeface="Times New Roman"/>
                <a:cs typeface="Times New Roman"/>
              </a:rPr>
              <a:t>SO</a:t>
            </a:r>
            <a:r>
              <a:rPr sz="1350" dirty="0">
                <a:solidFill>
                  <a:srgbClr val="8A1A1F"/>
                </a:solidFill>
                <a:latin typeface="Times New Roman"/>
                <a:cs typeface="Times New Roman"/>
              </a:rPr>
              <a:t> </a:t>
            </a:r>
            <a:r>
              <a:rPr sz="1350" spc="-100" dirty="0">
                <a:solidFill>
                  <a:srgbClr val="971A1F"/>
                </a:solidFill>
                <a:latin typeface="Times New Roman"/>
                <a:cs typeface="Times New Roman"/>
              </a:rPr>
              <a:t>TAY</a:t>
            </a:r>
            <a:endParaRPr sz="1350">
              <a:latin typeface="Times New Roman"/>
              <a:cs typeface="Times New Roman"/>
            </a:endParaRPr>
          </a:p>
        </p:txBody>
      </p:sp>
      <p:sp>
        <p:nvSpPr>
          <p:cNvPr id="6" name="object 6"/>
          <p:cNvSpPr txBox="1"/>
          <p:nvPr/>
        </p:nvSpPr>
        <p:spPr>
          <a:xfrm>
            <a:off x="550970" y="1644373"/>
            <a:ext cx="4240530" cy="705321"/>
          </a:xfrm>
          <a:prstGeom prst="rect">
            <a:avLst/>
          </a:prstGeom>
        </p:spPr>
        <p:txBody>
          <a:bodyPr vert="horz" wrap="square" lIns="0" tIns="12700" rIns="0" bIns="0" rtlCol="0">
            <a:spAutoFit/>
          </a:bodyPr>
          <a:lstStyle/>
          <a:p>
            <a:pPr marL="131445" marR="139700" indent="5080" algn="ctr">
              <a:lnSpc>
                <a:spcPct val="100000"/>
              </a:lnSpc>
              <a:spcBef>
                <a:spcPts val="100"/>
              </a:spcBef>
            </a:pPr>
            <a:r>
              <a:rPr lang="en-US" sz="1500" b="1" i="1" spc="-25" dirty="0" smtClean="0">
                <a:solidFill>
                  <a:srgbClr val="951A1D"/>
                </a:solidFill>
                <a:latin typeface="Times New Roman"/>
                <a:cs typeface="Times New Roman"/>
              </a:rPr>
              <a:t>BIỆN PHÁP QUẢN LÝ NGƯỜI SỬ DỤNG TPCMT, NGƯỜI NGHIỆN MA TÚY VÀ NGƯỜI SAU CAI NGHIỆN MA TÚY</a:t>
            </a:r>
            <a:endParaRPr sz="1500" b="1" i="1" dirty="0">
              <a:latin typeface="Times New Roman"/>
              <a:cs typeface="Times New Roman"/>
            </a:endParaRPr>
          </a:p>
        </p:txBody>
      </p:sp>
      <p:sp>
        <p:nvSpPr>
          <p:cNvPr id="7" name="object 7"/>
          <p:cNvSpPr txBox="1"/>
          <p:nvPr/>
        </p:nvSpPr>
        <p:spPr>
          <a:xfrm>
            <a:off x="595517" y="2612875"/>
            <a:ext cx="1344295" cy="330219"/>
          </a:xfrm>
          <a:prstGeom prst="rect">
            <a:avLst/>
          </a:prstGeom>
        </p:spPr>
        <p:txBody>
          <a:bodyPr vert="horz" wrap="square" lIns="0" tIns="22225" rIns="0" bIns="0" rtlCol="0">
            <a:spAutoFit/>
          </a:bodyPr>
          <a:lstStyle/>
          <a:p>
            <a:pPr marL="353695" marR="5080" indent="-341630">
              <a:lnSpc>
                <a:spcPts val="1220"/>
              </a:lnSpc>
              <a:spcBef>
                <a:spcPts val="175"/>
              </a:spcBef>
            </a:pPr>
            <a:r>
              <a:rPr lang="en-US" sz="1050" spc="-65" dirty="0" err="1" smtClean="0">
                <a:latin typeface="Times New Roman"/>
                <a:cs typeface="Times New Roman"/>
              </a:rPr>
              <a:t>Người</a:t>
            </a:r>
            <a:r>
              <a:rPr lang="en-US" sz="1050" spc="-65" dirty="0" smtClean="0">
                <a:latin typeface="Times New Roman"/>
                <a:cs typeface="Times New Roman"/>
              </a:rPr>
              <a:t> </a:t>
            </a:r>
            <a:r>
              <a:rPr lang="en-US" sz="1050" spc="-65" dirty="0" err="1" smtClean="0">
                <a:latin typeface="Times New Roman"/>
                <a:cs typeface="Times New Roman"/>
              </a:rPr>
              <a:t>sư</a:t>
            </a:r>
            <a:r>
              <a:rPr lang="en-US" sz="1050" spc="-65" dirty="0" smtClean="0">
                <a:latin typeface="Times New Roman"/>
                <a:cs typeface="Times New Roman"/>
              </a:rPr>
              <a:t>̉ </a:t>
            </a:r>
            <a:r>
              <a:rPr lang="en-US" sz="1050" spc="-65" dirty="0" err="1" smtClean="0">
                <a:latin typeface="Times New Roman"/>
                <a:cs typeface="Times New Roman"/>
              </a:rPr>
              <a:t>dụng</a:t>
            </a:r>
            <a:r>
              <a:rPr lang="en-US" sz="1050" spc="-65" dirty="0" smtClean="0">
                <a:latin typeface="Times New Roman"/>
                <a:cs typeface="Times New Roman"/>
              </a:rPr>
              <a:t> </a:t>
            </a:r>
            <a:r>
              <a:rPr lang="en-US" sz="1050" spc="-65" dirty="0" err="1" smtClean="0">
                <a:latin typeface="Times New Roman"/>
                <a:cs typeface="Times New Roman"/>
              </a:rPr>
              <a:t>trái</a:t>
            </a:r>
            <a:r>
              <a:rPr lang="en-US" sz="1050" spc="-65" dirty="0" smtClean="0">
                <a:latin typeface="Times New Roman"/>
                <a:cs typeface="Times New Roman"/>
              </a:rPr>
              <a:t> </a:t>
            </a:r>
            <a:r>
              <a:rPr lang="en-US" sz="1050" spc="-65" dirty="0" err="1" smtClean="0">
                <a:latin typeface="Times New Roman"/>
                <a:cs typeface="Times New Roman"/>
              </a:rPr>
              <a:t>phép</a:t>
            </a:r>
            <a:r>
              <a:rPr lang="en-US" sz="1050" spc="-65" dirty="0" smtClean="0">
                <a:latin typeface="Times New Roman"/>
                <a:cs typeface="Times New Roman"/>
              </a:rPr>
              <a:t> </a:t>
            </a:r>
            <a:r>
              <a:rPr lang="en-US" sz="1050" spc="-65" dirty="0" err="1" smtClean="0">
                <a:latin typeface="Times New Roman"/>
                <a:cs typeface="Times New Roman"/>
              </a:rPr>
              <a:t>chất</a:t>
            </a:r>
            <a:r>
              <a:rPr lang="en-US" sz="1050" spc="-65" dirty="0" smtClean="0">
                <a:latin typeface="Times New Roman"/>
                <a:cs typeface="Times New Roman"/>
              </a:rPr>
              <a:t> ma </a:t>
            </a:r>
            <a:r>
              <a:rPr lang="en-US" sz="1050" spc="-65" dirty="0" err="1" smtClean="0">
                <a:latin typeface="Times New Roman"/>
                <a:cs typeface="Times New Roman"/>
              </a:rPr>
              <a:t>túy</a:t>
            </a:r>
            <a:endParaRPr sz="1050" dirty="0">
              <a:latin typeface="Times New Roman"/>
              <a:cs typeface="Times New Roman"/>
            </a:endParaRPr>
          </a:p>
        </p:txBody>
      </p:sp>
      <p:sp>
        <p:nvSpPr>
          <p:cNvPr id="8" name="object 8"/>
          <p:cNvSpPr txBox="1"/>
          <p:nvPr/>
        </p:nvSpPr>
        <p:spPr>
          <a:xfrm>
            <a:off x="644201" y="4085313"/>
            <a:ext cx="748030" cy="314381"/>
          </a:xfrm>
          <a:prstGeom prst="rect">
            <a:avLst/>
          </a:prstGeom>
        </p:spPr>
        <p:txBody>
          <a:bodyPr vert="horz" wrap="square" lIns="0" tIns="9525" rIns="0" bIns="0" rtlCol="0">
            <a:spAutoFit/>
          </a:bodyPr>
          <a:lstStyle/>
          <a:p>
            <a:pPr marL="192405" marR="5080" indent="-180340">
              <a:lnSpc>
                <a:spcPct val="102000"/>
              </a:lnSpc>
              <a:spcBef>
                <a:spcPts val="75"/>
              </a:spcBef>
            </a:pPr>
            <a:r>
              <a:rPr lang="en-US" sz="1000" spc="-20" dirty="0" err="1" smtClean="0">
                <a:latin typeface="Times New Roman"/>
                <a:cs typeface="Times New Roman"/>
              </a:rPr>
              <a:t>Người</a:t>
            </a:r>
            <a:r>
              <a:rPr lang="en-US" sz="1000" spc="-20" dirty="0" smtClean="0">
                <a:latin typeface="Times New Roman"/>
                <a:cs typeface="Times New Roman"/>
              </a:rPr>
              <a:t> </a:t>
            </a:r>
            <a:r>
              <a:rPr lang="en-US" sz="1000" spc="-20" dirty="0" err="1" smtClean="0">
                <a:latin typeface="Times New Roman"/>
                <a:cs typeface="Times New Roman"/>
              </a:rPr>
              <a:t>nghiện</a:t>
            </a:r>
            <a:r>
              <a:rPr lang="en-US" sz="1000" spc="-20" dirty="0" smtClean="0">
                <a:latin typeface="Times New Roman"/>
                <a:cs typeface="Times New Roman"/>
              </a:rPr>
              <a:t> ma </a:t>
            </a:r>
            <a:r>
              <a:rPr lang="en-US" sz="1000" spc="-20" dirty="0" err="1" smtClean="0">
                <a:latin typeface="Times New Roman"/>
                <a:cs typeface="Times New Roman"/>
              </a:rPr>
              <a:t>túy</a:t>
            </a:r>
            <a:endParaRPr sz="1000" dirty="0">
              <a:latin typeface="Times New Roman"/>
              <a:cs typeface="Times New Roman"/>
            </a:endParaRPr>
          </a:p>
        </p:txBody>
      </p:sp>
      <p:sp>
        <p:nvSpPr>
          <p:cNvPr id="9" name="object 9"/>
          <p:cNvSpPr txBox="1"/>
          <p:nvPr/>
        </p:nvSpPr>
        <p:spPr>
          <a:xfrm>
            <a:off x="592248" y="5877283"/>
            <a:ext cx="981075" cy="320601"/>
          </a:xfrm>
          <a:prstGeom prst="rect">
            <a:avLst/>
          </a:prstGeom>
        </p:spPr>
        <p:txBody>
          <a:bodyPr vert="horz" wrap="square" lIns="0" tIns="12700" rIns="0" bIns="0" rtlCol="0">
            <a:spAutoFit/>
          </a:bodyPr>
          <a:lstStyle/>
          <a:p>
            <a:pPr marL="635" algn="ctr">
              <a:lnSpc>
                <a:spcPts val="1230"/>
              </a:lnSpc>
              <a:spcBef>
                <a:spcPts val="100"/>
              </a:spcBef>
            </a:pPr>
            <a:r>
              <a:rPr lang="en-US" sz="1050" spc="-65" dirty="0" err="1" smtClean="0">
                <a:latin typeface="Times New Roman"/>
                <a:cs typeface="Times New Roman"/>
              </a:rPr>
              <a:t>Người</a:t>
            </a:r>
            <a:r>
              <a:rPr lang="en-US" sz="1050" spc="-65" dirty="0" smtClean="0">
                <a:latin typeface="Times New Roman"/>
                <a:cs typeface="Times New Roman"/>
              </a:rPr>
              <a:t> </a:t>
            </a:r>
            <a:r>
              <a:rPr lang="en-US" sz="1050" spc="-65" dirty="0" err="1" smtClean="0">
                <a:latin typeface="Times New Roman"/>
                <a:cs typeface="Times New Roman"/>
              </a:rPr>
              <a:t>sau</a:t>
            </a:r>
            <a:r>
              <a:rPr lang="en-US" sz="1050" spc="-65" dirty="0" smtClean="0">
                <a:latin typeface="Times New Roman"/>
                <a:cs typeface="Times New Roman"/>
              </a:rPr>
              <a:t> </a:t>
            </a:r>
            <a:r>
              <a:rPr lang="en-US" sz="1050" spc="-65" dirty="0" err="1" smtClean="0">
                <a:latin typeface="Times New Roman"/>
                <a:cs typeface="Times New Roman"/>
              </a:rPr>
              <a:t>cai</a:t>
            </a:r>
            <a:r>
              <a:rPr lang="en-US" sz="1050" spc="-65" dirty="0" smtClean="0">
                <a:latin typeface="Times New Roman"/>
                <a:cs typeface="Times New Roman"/>
              </a:rPr>
              <a:t> </a:t>
            </a:r>
            <a:r>
              <a:rPr lang="en-US" sz="1050" spc="-65" dirty="0" err="1" smtClean="0">
                <a:latin typeface="Times New Roman"/>
                <a:cs typeface="Times New Roman"/>
              </a:rPr>
              <a:t>nghiện</a:t>
            </a:r>
            <a:r>
              <a:rPr lang="en-US" sz="1050" spc="-65" dirty="0" smtClean="0">
                <a:latin typeface="Times New Roman"/>
                <a:cs typeface="Times New Roman"/>
              </a:rPr>
              <a:t> ma </a:t>
            </a:r>
            <a:r>
              <a:rPr lang="en-US" sz="1050" spc="-65" dirty="0" err="1" smtClean="0">
                <a:latin typeface="Times New Roman"/>
                <a:cs typeface="Times New Roman"/>
              </a:rPr>
              <a:t>túy</a:t>
            </a:r>
            <a:endParaRPr sz="1050" dirty="0">
              <a:latin typeface="Times New Roman"/>
              <a:cs typeface="Times New Roman"/>
            </a:endParaRPr>
          </a:p>
        </p:txBody>
      </p:sp>
      <p:sp>
        <p:nvSpPr>
          <p:cNvPr id="10" name="object 10"/>
          <p:cNvSpPr txBox="1"/>
          <p:nvPr/>
        </p:nvSpPr>
        <p:spPr>
          <a:xfrm>
            <a:off x="2228993" y="3609825"/>
            <a:ext cx="604520" cy="314381"/>
          </a:xfrm>
          <a:prstGeom prst="rect">
            <a:avLst/>
          </a:prstGeom>
        </p:spPr>
        <p:txBody>
          <a:bodyPr vert="horz" wrap="square" lIns="0" tIns="9525" rIns="0" bIns="0" rtlCol="0">
            <a:spAutoFit/>
          </a:bodyPr>
          <a:lstStyle/>
          <a:p>
            <a:pPr marL="34290" marR="5080" indent="-22225">
              <a:lnSpc>
                <a:spcPct val="102000"/>
              </a:lnSpc>
              <a:spcBef>
                <a:spcPts val="75"/>
              </a:spcBef>
            </a:pPr>
            <a:r>
              <a:rPr lang="en-US" sz="1000" dirty="0" err="1" smtClean="0">
                <a:latin typeface="Times New Roman"/>
                <a:cs typeface="Times New Roman"/>
              </a:rPr>
              <a:t>Cai</a:t>
            </a:r>
            <a:r>
              <a:rPr lang="en-US" sz="1000" dirty="0" smtClean="0">
                <a:latin typeface="Times New Roman"/>
                <a:cs typeface="Times New Roman"/>
              </a:rPr>
              <a:t> </a:t>
            </a:r>
            <a:r>
              <a:rPr lang="en-US" sz="1000" dirty="0" err="1" smtClean="0">
                <a:latin typeface="Times New Roman"/>
                <a:cs typeface="Times New Roman"/>
              </a:rPr>
              <a:t>nghiện</a:t>
            </a:r>
            <a:r>
              <a:rPr lang="en-US" sz="1000" dirty="0" smtClean="0">
                <a:latin typeface="Times New Roman"/>
                <a:cs typeface="Times New Roman"/>
              </a:rPr>
              <a:t> </a:t>
            </a:r>
            <a:r>
              <a:rPr lang="en-US" sz="1000" dirty="0" err="1" smtClean="0">
                <a:latin typeface="Times New Roman"/>
                <a:cs typeface="Times New Roman"/>
              </a:rPr>
              <a:t>tư</a:t>
            </a:r>
            <a:r>
              <a:rPr lang="en-US" sz="1000" dirty="0" smtClean="0">
                <a:latin typeface="Times New Roman"/>
                <a:cs typeface="Times New Roman"/>
              </a:rPr>
              <a:t>̣ </a:t>
            </a:r>
            <a:r>
              <a:rPr lang="en-US" sz="1000" dirty="0" err="1" smtClean="0">
                <a:latin typeface="Times New Roman"/>
                <a:cs typeface="Times New Roman"/>
              </a:rPr>
              <a:t>nguyện</a:t>
            </a:r>
            <a:endParaRPr sz="1000" dirty="0">
              <a:latin typeface="Times New Roman"/>
              <a:cs typeface="Times New Roman"/>
            </a:endParaRPr>
          </a:p>
        </p:txBody>
      </p:sp>
      <p:sp>
        <p:nvSpPr>
          <p:cNvPr id="11" name="object 11"/>
          <p:cNvSpPr txBox="1"/>
          <p:nvPr/>
        </p:nvSpPr>
        <p:spPr>
          <a:xfrm>
            <a:off x="2228993" y="4579089"/>
            <a:ext cx="604520" cy="314381"/>
          </a:xfrm>
          <a:prstGeom prst="rect">
            <a:avLst/>
          </a:prstGeom>
        </p:spPr>
        <p:txBody>
          <a:bodyPr vert="horz" wrap="square" lIns="0" tIns="9525" rIns="0" bIns="0" rtlCol="0">
            <a:spAutoFit/>
          </a:bodyPr>
          <a:lstStyle/>
          <a:p>
            <a:pPr marL="74930" marR="5080" indent="-62865">
              <a:lnSpc>
                <a:spcPct val="102000"/>
              </a:lnSpc>
              <a:spcBef>
                <a:spcPts val="75"/>
              </a:spcBef>
            </a:pPr>
            <a:r>
              <a:rPr lang="en-US" sz="1000" dirty="0" err="1" smtClean="0">
                <a:latin typeface="Times New Roman"/>
                <a:cs typeface="Times New Roman"/>
              </a:rPr>
              <a:t>Cai</a:t>
            </a:r>
            <a:r>
              <a:rPr lang="en-US" sz="1000" dirty="0" smtClean="0">
                <a:latin typeface="Times New Roman"/>
                <a:cs typeface="Times New Roman"/>
              </a:rPr>
              <a:t> </a:t>
            </a:r>
            <a:r>
              <a:rPr lang="en-US" sz="1000" dirty="0" err="1" smtClean="0">
                <a:latin typeface="Times New Roman"/>
                <a:cs typeface="Times New Roman"/>
              </a:rPr>
              <a:t>nghiện</a:t>
            </a:r>
            <a:r>
              <a:rPr lang="en-US" sz="1000" dirty="0" smtClean="0">
                <a:latin typeface="Times New Roman"/>
                <a:cs typeface="Times New Roman"/>
              </a:rPr>
              <a:t> </a:t>
            </a:r>
            <a:r>
              <a:rPr lang="en-US" sz="1000" dirty="0" err="1" smtClean="0">
                <a:latin typeface="Times New Roman"/>
                <a:cs typeface="Times New Roman"/>
              </a:rPr>
              <a:t>bắt</a:t>
            </a:r>
            <a:r>
              <a:rPr lang="en-US" sz="1000" dirty="0" smtClean="0">
                <a:latin typeface="Times New Roman"/>
                <a:cs typeface="Times New Roman"/>
              </a:rPr>
              <a:t> </a:t>
            </a:r>
            <a:r>
              <a:rPr lang="en-US" sz="1000" dirty="0" err="1" smtClean="0">
                <a:latin typeface="Times New Roman"/>
                <a:cs typeface="Times New Roman"/>
              </a:rPr>
              <a:t>buộc</a:t>
            </a:r>
            <a:endParaRPr sz="1000" dirty="0">
              <a:latin typeface="Times New Roman"/>
              <a:cs typeface="Times New Roman"/>
            </a:endParaRPr>
          </a:p>
        </p:txBody>
      </p:sp>
      <p:sp>
        <p:nvSpPr>
          <p:cNvPr id="12" name="object 12"/>
          <p:cNvSpPr txBox="1"/>
          <p:nvPr/>
        </p:nvSpPr>
        <p:spPr>
          <a:xfrm>
            <a:off x="2125061" y="5560545"/>
            <a:ext cx="808990" cy="320601"/>
          </a:xfrm>
          <a:prstGeom prst="rect">
            <a:avLst/>
          </a:prstGeom>
        </p:spPr>
        <p:txBody>
          <a:bodyPr vert="horz" wrap="square" lIns="0" tIns="12700" rIns="0" bIns="0" rtlCol="0">
            <a:spAutoFit/>
          </a:bodyPr>
          <a:lstStyle/>
          <a:p>
            <a:pPr marL="137795" marR="5080" indent="-125730">
              <a:lnSpc>
                <a:spcPct val="100000"/>
              </a:lnSpc>
              <a:spcBef>
                <a:spcPts val="100"/>
              </a:spcBef>
            </a:pPr>
            <a:r>
              <a:rPr lang="en-US" sz="1000" dirty="0" err="1" smtClean="0">
                <a:latin typeface="Times New Roman"/>
                <a:cs typeface="Times New Roman"/>
              </a:rPr>
              <a:t>Sau</a:t>
            </a:r>
            <a:r>
              <a:rPr lang="en-US" sz="1000" dirty="0" smtClean="0">
                <a:latin typeface="Times New Roman"/>
                <a:cs typeface="Times New Roman"/>
              </a:rPr>
              <a:t> </a:t>
            </a:r>
            <a:r>
              <a:rPr lang="en-US" sz="1000" dirty="0" err="1" smtClean="0">
                <a:latin typeface="Times New Roman"/>
                <a:cs typeface="Times New Roman"/>
              </a:rPr>
              <a:t>cai</a:t>
            </a:r>
            <a:r>
              <a:rPr lang="en-US" sz="1000" dirty="0" smtClean="0">
                <a:latin typeface="Times New Roman"/>
                <a:cs typeface="Times New Roman"/>
              </a:rPr>
              <a:t> </a:t>
            </a:r>
            <a:r>
              <a:rPr lang="en-US" sz="1000" dirty="0" err="1" smtClean="0">
                <a:latin typeface="Times New Roman"/>
                <a:cs typeface="Times New Roman"/>
              </a:rPr>
              <a:t>nghiện</a:t>
            </a:r>
            <a:r>
              <a:rPr lang="en-US" sz="1000" dirty="0" smtClean="0">
                <a:latin typeface="Times New Roman"/>
                <a:cs typeface="Times New Roman"/>
              </a:rPr>
              <a:t> </a:t>
            </a:r>
            <a:r>
              <a:rPr lang="en-US" sz="1000" dirty="0" err="1" smtClean="0">
                <a:latin typeface="Times New Roman"/>
                <a:cs typeface="Times New Roman"/>
              </a:rPr>
              <a:t>tư</a:t>
            </a:r>
            <a:r>
              <a:rPr lang="en-US" sz="1000" dirty="0" smtClean="0">
                <a:latin typeface="Times New Roman"/>
                <a:cs typeface="Times New Roman"/>
              </a:rPr>
              <a:t>̣ </a:t>
            </a:r>
            <a:r>
              <a:rPr lang="en-US" sz="1000" dirty="0" err="1" smtClean="0">
                <a:latin typeface="Times New Roman"/>
                <a:cs typeface="Times New Roman"/>
              </a:rPr>
              <a:t>nguyê</a:t>
            </a:r>
            <a:r>
              <a:rPr lang="en-US" sz="1000" dirty="0" smtClean="0">
                <a:latin typeface="Times New Roman"/>
                <a:cs typeface="Times New Roman"/>
              </a:rPr>
              <a:t>̣</a:t>
            </a:r>
            <a:endParaRPr sz="1000" dirty="0">
              <a:latin typeface="Times New Roman"/>
              <a:cs typeface="Times New Roman"/>
            </a:endParaRPr>
          </a:p>
        </p:txBody>
      </p:sp>
      <p:sp>
        <p:nvSpPr>
          <p:cNvPr id="13" name="object 13"/>
          <p:cNvSpPr txBox="1"/>
          <p:nvPr/>
        </p:nvSpPr>
        <p:spPr>
          <a:xfrm>
            <a:off x="2125061" y="6221961"/>
            <a:ext cx="808990" cy="320601"/>
          </a:xfrm>
          <a:prstGeom prst="rect">
            <a:avLst/>
          </a:prstGeom>
        </p:spPr>
        <p:txBody>
          <a:bodyPr vert="horz" wrap="square" lIns="0" tIns="12700" rIns="0" bIns="0" rtlCol="0">
            <a:spAutoFit/>
          </a:bodyPr>
          <a:lstStyle/>
          <a:p>
            <a:pPr marL="179070" marR="5080" indent="-167005">
              <a:lnSpc>
                <a:spcPct val="100000"/>
              </a:lnSpc>
              <a:spcBef>
                <a:spcPts val="100"/>
              </a:spcBef>
            </a:pPr>
            <a:r>
              <a:rPr lang="en-US" sz="1000" dirty="0" err="1" smtClean="0">
                <a:latin typeface="Times New Roman"/>
                <a:cs typeface="Times New Roman"/>
              </a:rPr>
              <a:t>Sau</a:t>
            </a:r>
            <a:r>
              <a:rPr lang="en-US" sz="1000" dirty="0" smtClean="0">
                <a:latin typeface="Times New Roman"/>
                <a:cs typeface="Times New Roman"/>
              </a:rPr>
              <a:t> </a:t>
            </a:r>
            <a:r>
              <a:rPr lang="en-US" sz="1000" dirty="0" err="1" smtClean="0">
                <a:latin typeface="Times New Roman"/>
                <a:cs typeface="Times New Roman"/>
              </a:rPr>
              <a:t>cai</a:t>
            </a:r>
            <a:r>
              <a:rPr lang="en-US" sz="1000" dirty="0" smtClean="0">
                <a:latin typeface="Times New Roman"/>
                <a:cs typeface="Times New Roman"/>
              </a:rPr>
              <a:t> </a:t>
            </a:r>
            <a:r>
              <a:rPr lang="en-US" sz="1000" dirty="0" err="1" smtClean="0">
                <a:latin typeface="Times New Roman"/>
                <a:cs typeface="Times New Roman"/>
              </a:rPr>
              <a:t>nghiện</a:t>
            </a:r>
            <a:r>
              <a:rPr lang="en-US" sz="1000" dirty="0" smtClean="0">
                <a:latin typeface="Times New Roman"/>
                <a:cs typeface="Times New Roman"/>
              </a:rPr>
              <a:t> </a:t>
            </a:r>
            <a:r>
              <a:rPr lang="en-US" sz="1000" dirty="0" err="1" smtClean="0">
                <a:latin typeface="Times New Roman"/>
                <a:cs typeface="Times New Roman"/>
              </a:rPr>
              <a:t>bắt</a:t>
            </a:r>
            <a:r>
              <a:rPr lang="en-US" sz="1000" dirty="0" smtClean="0">
                <a:latin typeface="Times New Roman"/>
                <a:cs typeface="Times New Roman"/>
              </a:rPr>
              <a:t> </a:t>
            </a:r>
            <a:r>
              <a:rPr lang="en-US" sz="1000" dirty="0" err="1" smtClean="0">
                <a:latin typeface="Times New Roman"/>
                <a:cs typeface="Times New Roman"/>
              </a:rPr>
              <a:t>buộc</a:t>
            </a:r>
            <a:endParaRPr sz="1000" dirty="0">
              <a:latin typeface="Times New Roman"/>
              <a:cs typeface="Times New Roman"/>
            </a:endParaRPr>
          </a:p>
        </p:txBody>
      </p:sp>
      <p:sp>
        <p:nvSpPr>
          <p:cNvPr id="14" name="object 14"/>
          <p:cNvSpPr txBox="1"/>
          <p:nvPr/>
        </p:nvSpPr>
        <p:spPr>
          <a:xfrm>
            <a:off x="3527342" y="2612875"/>
            <a:ext cx="1276985" cy="332142"/>
          </a:xfrm>
          <a:prstGeom prst="rect">
            <a:avLst/>
          </a:prstGeom>
        </p:spPr>
        <p:txBody>
          <a:bodyPr vert="horz" wrap="square" lIns="0" tIns="24130" rIns="0" bIns="0" rtlCol="0">
            <a:spAutoFit/>
          </a:bodyPr>
          <a:lstStyle/>
          <a:p>
            <a:pPr marL="400685" marR="5080" indent="-388620">
              <a:lnSpc>
                <a:spcPts val="1200"/>
              </a:lnSpc>
              <a:spcBef>
                <a:spcPts val="190"/>
              </a:spcBef>
            </a:pPr>
            <a:r>
              <a:rPr lang="en-US" sz="1050" dirty="0" err="1" smtClean="0">
                <a:latin typeface="Times New Roman"/>
                <a:cs typeface="Times New Roman"/>
              </a:rPr>
              <a:t>Quản</a:t>
            </a:r>
            <a:r>
              <a:rPr lang="en-US" sz="1050" dirty="0" smtClean="0">
                <a:latin typeface="Times New Roman"/>
                <a:cs typeface="Times New Roman"/>
              </a:rPr>
              <a:t> </a:t>
            </a:r>
            <a:r>
              <a:rPr lang="en-US" sz="1050" dirty="0" err="1" smtClean="0">
                <a:latin typeface="Times New Roman"/>
                <a:cs typeface="Times New Roman"/>
              </a:rPr>
              <a:t>ly</a:t>
            </a:r>
            <a:r>
              <a:rPr lang="en-US" sz="1050" dirty="0" smtClean="0">
                <a:latin typeface="Times New Roman"/>
                <a:cs typeface="Times New Roman"/>
              </a:rPr>
              <a:t>́ </a:t>
            </a:r>
            <a:r>
              <a:rPr lang="en-US" sz="1050" dirty="0" err="1" smtClean="0">
                <a:latin typeface="Times New Roman"/>
                <a:cs typeface="Times New Roman"/>
              </a:rPr>
              <a:t>tại</a:t>
            </a:r>
            <a:r>
              <a:rPr lang="en-US" sz="1050" dirty="0" smtClean="0">
                <a:latin typeface="Times New Roman"/>
                <a:cs typeface="Times New Roman"/>
              </a:rPr>
              <a:t> </a:t>
            </a:r>
            <a:r>
              <a:rPr lang="en-US" sz="1050" dirty="0" err="1" smtClean="0">
                <a:latin typeface="Times New Roman"/>
                <a:cs typeface="Times New Roman"/>
              </a:rPr>
              <a:t>địa</a:t>
            </a:r>
            <a:r>
              <a:rPr lang="en-US" sz="1050" dirty="0" smtClean="0">
                <a:latin typeface="Times New Roman"/>
                <a:cs typeface="Times New Roman"/>
              </a:rPr>
              <a:t> </a:t>
            </a:r>
            <a:r>
              <a:rPr lang="en-US" sz="1050" dirty="0" err="1" smtClean="0">
                <a:latin typeface="Times New Roman"/>
                <a:cs typeface="Times New Roman"/>
              </a:rPr>
              <a:t>phương</a:t>
            </a:r>
            <a:r>
              <a:rPr lang="en-US" sz="1050" dirty="0" smtClean="0">
                <a:latin typeface="Times New Roman"/>
                <a:cs typeface="Times New Roman"/>
              </a:rPr>
              <a:t> 12 </a:t>
            </a:r>
            <a:r>
              <a:rPr lang="en-US" sz="1050" dirty="0" err="1" smtClean="0">
                <a:latin typeface="Times New Roman"/>
                <a:cs typeface="Times New Roman"/>
              </a:rPr>
              <a:t>tháng</a:t>
            </a:r>
            <a:endParaRPr sz="1050" dirty="0">
              <a:latin typeface="Times New Roman"/>
              <a:cs typeface="Times New Roman"/>
            </a:endParaRPr>
          </a:p>
        </p:txBody>
      </p:sp>
      <p:sp>
        <p:nvSpPr>
          <p:cNvPr id="15" name="object 15"/>
          <p:cNvSpPr txBox="1"/>
          <p:nvPr/>
        </p:nvSpPr>
        <p:spPr>
          <a:xfrm>
            <a:off x="3539934" y="3341601"/>
            <a:ext cx="1253490" cy="689932"/>
          </a:xfrm>
          <a:prstGeom prst="rect">
            <a:avLst/>
          </a:prstGeom>
        </p:spPr>
        <p:txBody>
          <a:bodyPr vert="horz" wrap="square" lIns="0" tIns="12700" rIns="0" bIns="0" rtlCol="0">
            <a:spAutoFit/>
          </a:bodyPr>
          <a:lstStyle/>
          <a:p>
            <a:pPr marL="344805" algn="l">
              <a:lnSpc>
                <a:spcPct val="100000"/>
              </a:lnSpc>
              <a:spcBef>
                <a:spcPts val="100"/>
              </a:spcBef>
            </a:pPr>
            <a:r>
              <a:rPr lang="en-US" sz="1100" dirty="0" err="1" smtClean="0">
                <a:latin typeface="Times New Roman"/>
                <a:cs typeface="Times New Roman"/>
              </a:rPr>
              <a:t>Thời</a:t>
            </a:r>
            <a:r>
              <a:rPr lang="en-US" sz="1100" dirty="0" smtClean="0">
                <a:latin typeface="Times New Roman"/>
                <a:cs typeface="Times New Roman"/>
              </a:rPr>
              <a:t> </a:t>
            </a:r>
            <a:r>
              <a:rPr lang="en-US" sz="1100" dirty="0" err="1" smtClean="0">
                <a:latin typeface="Times New Roman"/>
                <a:cs typeface="Times New Roman"/>
              </a:rPr>
              <a:t>gian</a:t>
            </a:r>
            <a:r>
              <a:rPr lang="en-US" sz="1100" dirty="0" smtClean="0">
                <a:latin typeface="Times New Roman"/>
                <a:cs typeface="Times New Roman"/>
              </a:rPr>
              <a:t> </a:t>
            </a:r>
            <a:r>
              <a:rPr lang="en-US" sz="1100" dirty="0" err="1" smtClean="0">
                <a:latin typeface="Times New Roman"/>
                <a:cs typeface="Times New Roman"/>
              </a:rPr>
              <a:t>tư</a:t>
            </a:r>
            <a:r>
              <a:rPr lang="en-US" sz="1100" dirty="0" smtClean="0">
                <a:latin typeface="Times New Roman"/>
                <a:cs typeface="Times New Roman"/>
              </a:rPr>
              <a:t>̀ 6 – 12 </a:t>
            </a:r>
            <a:r>
              <a:rPr lang="en-US" sz="1100" dirty="0" err="1" smtClean="0">
                <a:latin typeface="Times New Roman"/>
                <a:cs typeface="Times New Roman"/>
              </a:rPr>
              <a:t>tháng</a:t>
            </a:r>
            <a:r>
              <a:rPr lang="en-US" sz="1100" dirty="0" smtClean="0">
                <a:latin typeface="Times New Roman"/>
                <a:cs typeface="Times New Roman"/>
              </a:rPr>
              <a:t> </a:t>
            </a:r>
            <a:r>
              <a:rPr lang="en-US" sz="1100" dirty="0" err="1" smtClean="0">
                <a:latin typeface="Times New Roman"/>
                <a:cs typeface="Times New Roman"/>
              </a:rPr>
              <a:t>tại</a:t>
            </a:r>
            <a:r>
              <a:rPr lang="en-US" sz="1100" dirty="0" smtClean="0">
                <a:latin typeface="Times New Roman"/>
                <a:cs typeface="Times New Roman"/>
              </a:rPr>
              <a:t> </a:t>
            </a:r>
            <a:r>
              <a:rPr lang="en-US" sz="1100" dirty="0" err="1" smtClean="0">
                <a:latin typeface="Times New Roman"/>
                <a:cs typeface="Times New Roman"/>
              </a:rPr>
              <a:t>gia</a:t>
            </a:r>
            <a:r>
              <a:rPr lang="en-US" sz="1100" dirty="0" smtClean="0">
                <a:latin typeface="Times New Roman"/>
                <a:cs typeface="Times New Roman"/>
              </a:rPr>
              <a:t> </a:t>
            </a:r>
            <a:r>
              <a:rPr lang="en-US" sz="1100" dirty="0" err="1" smtClean="0">
                <a:latin typeface="Times New Roman"/>
                <a:cs typeface="Times New Roman"/>
              </a:rPr>
              <a:t>đình</a:t>
            </a:r>
            <a:r>
              <a:rPr lang="en-US" sz="1100" dirty="0" smtClean="0">
                <a:latin typeface="Times New Roman"/>
                <a:cs typeface="Times New Roman"/>
              </a:rPr>
              <a:t> </a:t>
            </a:r>
            <a:r>
              <a:rPr lang="en-US" sz="1100" dirty="0" err="1" smtClean="0">
                <a:latin typeface="Times New Roman"/>
                <a:cs typeface="Times New Roman"/>
              </a:rPr>
              <a:t>hoặc</a:t>
            </a:r>
            <a:r>
              <a:rPr lang="en-US" sz="1100" dirty="0" smtClean="0">
                <a:latin typeface="Times New Roman"/>
                <a:cs typeface="Times New Roman"/>
              </a:rPr>
              <a:t> </a:t>
            </a:r>
            <a:r>
              <a:rPr lang="en-US" sz="1100" dirty="0" err="1" smtClean="0">
                <a:latin typeface="Times New Roman"/>
                <a:cs typeface="Times New Roman"/>
              </a:rPr>
              <a:t>cơ</a:t>
            </a:r>
            <a:r>
              <a:rPr lang="en-US" sz="1100" dirty="0" smtClean="0">
                <a:latin typeface="Times New Roman"/>
                <a:cs typeface="Times New Roman"/>
              </a:rPr>
              <a:t> </a:t>
            </a:r>
            <a:r>
              <a:rPr lang="en-US" sz="1100" dirty="0" err="1" smtClean="0">
                <a:latin typeface="Times New Roman"/>
                <a:cs typeface="Times New Roman"/>
              </a:rPr>
              <a:t>sơ</a:t>
            </a:r>
            <a:r>
              <a:rPr lang="en-US" sz="1100" dirty="0" smtClean="0">
                <a:latin typeface="Times New Roman"/>
                <a:cs typeface="Times New Roman"/>
              </a:rPr>
              <a:t>̉ </a:t>
            </a:r>
            <a:r>
              <a:rPr lang="en-US" sz="1100" dirty="0" err="1" smtClean="0">
                <a:latin typeface="Times New Roman"/>
                <a:cs typeface="Times New Roman"/>
              </a:rPr>
              <a:t>cai</a:t>
            </a:r>
            <a:r>
              <a:rPr lang="en-US" sz="1100" dirty="0" smtClean="0">
                <a:latin typeface="Times New Roman"/>
                <a:cs typeface="Times New Roman"/>
              </a:rPr>
              <a:t> </a:t>
            </a:r>
            <a:r>
              <a:rPr lang="en-US" sz="1100" dirty="0" err="1" smtClean="0">
                <a:latin typeface="Times New Roman"/>
                <a:cs typeface="Times New Roman"/>
              </a:rPr>
              <a:t>nghiện</a:t>
            </a:r>
            <a:endParaRPr sz="1100" dirty="0">
              <a:latin typeface="Times New Roman"/>
              <a:cs typeface="Times New Roman"/>
            </a:endParaRPr>
          </a:p>
        </p:txBody>
      </p:sp>
      <p:sp>
        <p:nvSpPr>
          <p:cNvPr id="16" name="object 16"/>
          <p:cNvSpPr txBox="1"/>
          <p:nvPr/>
        </p:nvSpPr>
        <p:spPr>
          <a:xfrm>
            <a:off x="3631816" y="4408401"/>
            <a:ext cx="1068070" cy="474489"/>
          </a:xfrm>
          <a:prstGeom prst="rect">
            <a:avLst/>
          </a:prstGeom>
        </p:spPr>
        <p:txBody>
          <a:bodyPr vert="horz" wrap="square" lIns="0" tIns="12700" rIns="0" bIns="0" rtlCol="0">
            <a:spAutoFit/>
          </a:bodyPr>
          <a:lstStyle/>
          <a:p>
            <a:pPr marL="635" algn="ctr">
              <a:lnSpc>
                <a:spcPct val="100000"/>
              </a:lnSpc>
              <a:spcBef>
                <a:spcPts val="100"/>
              </a:spcBef>
            </a:pPr>
            <a:r>
              <a:rPr lang="en-US" sz="1000" dirty="0" err="1" smtClean="0">
                <a:latin typeface="Times New Roman"/>
                <a:cs typeface="Times New Roman"/>
              </a:rPr>
              <a:t>Thời</a:t>
            </a:r>
            <a:r>
              <a:rPr lang="en-US" sz="1000" dirty="0" smtClean="0">
                <a:latin typeface="Times New Roman"/>
                <a:cs typeface="Times New Roman"/>
              </a:rPr>
              <a:t> </a:t>
            </a:r>
            <a:r>
              <a:rPr lang="en-US" sz="1000" dirty="0" err="1" smtClean="0">
                <a:latin typeface="Times New Roman"/>
                <a:cs typeface="Times New Roman"/>
              </a:rPr>
              <a:t>gian</a:t>
            </a:r>
            <a:r>
              <a:rPr lang="en-US" sz="1000" dirty="0" smtClean="0">
                <a:latin typeface="Times New Roman"/>
                <a:cs typeface="Times New Roman"/>
              </a:rPr>
              <a:t> </a:t>
            </a:r>
            <a:r>
              <a:rPr lang="en-US" sz="1000" dirty="0" err="1" smtClean="0">
                <a:latin typeface="Times New Roman"/>
                <a:cs typeface="Times New Roman"/>
              </a:rPr>
              <a:t>tư</a:t>
            </a:r>
            <a:r>
              <a:rPr lang="en-US" sz="1000" dirty="0" smtClean="0">
                <a:latin typeface="Times New Roman"/>
                <a:cs typeface="Times New Roman"/>
              </a:rPr>
              <a:t>̀ 12 – 24 </a:t>
            </a:r>
            <a:r>
              <a:rPr lang="en-US" sz="1000" dirty="0" err="1" smtClean="0">
                <a:latin typeface="Times New Roman"/>
                <a:cs typeface="Times New Roman"/>
              </a:rPr>
              <a:t>tháng</a:t>
            </a:r>
            <a:r>
              <a:rPr lang="en-US" sz="1000" dirty="0" smtClean="0">
                <a:latin typeface="Times New Roman"/>
                <a:cs typeface="Times New Roman"/>
              </a:rPr>
              <a:t> </a:t>
            </a:r>
            <a:r>
              <a:rPr lang="en-US" sz="1000" dirty="0" err="1" smtClean="0">
                <a:latin typeface="Times New Roman"/>
                <a:cs typeface="Times New Roman"/>
              </a:rPr>
              <a:t>tại</a:t>
            </a:r>
            <a:r>
              <a:rPr lang="en-US" sz="1000" dirty="0" smtClean="0">
                <a:latin typeface="Times New Roman"/>
                <a:cs typeface="Times New Roman"/>
              </a:rPr>
              <a:t> </a:t>
            </a:r>
            <a:r>
              <a:rPr lang="en-US" sz="1000" dirty="0" err="1" smtClean="0">
                <a:latin typeface="Times New Roman"/>
                <a:cs typeface="Times New Roman"/>
              </a:rPr>
              <a:t>cơ</a:t>
            </a:r>
            <a:r>
              <a:rPr lang="en-US" sz="1000" dirty="0" smtClean="0">
                <a:latin typeface="Times New Roman"/>
                <a:cs typeface="Times New Roman"/>
              </a:rPr>
              <a:t> </a:t>
            </a:r>
            <a:r>
              <a:rPr lang="en-US" sz="1000" dirty="0" err="1" smtClean="0">
                <a:latin typeface="Times New Roman"/>
                <a:cs typeface="Times New Roman"/>
              </a:rPr>
              <a:t>sơ</a:t>
            </a:r>
            <a:r>
              <a:rPr lang="en-US" sz="1000" dirty="0" smtClean="0">
                <a:latin typeface="Times New Roman"/>
                <a:cs typeface="Times New Roman"/>
              </a:rPr>
              <a:t>̉ </a:t>
            </a:r>
            <a:r>
              <a:rPr lang="en-US" sz="1000" dirty="0" err="1" smtClean="0">
                <a:latin typeface="Times New Roman"/>
                <a:cs typeface="Times New Roman"/>
              </a:rPr>
              <a:t>cai</a:t>
            </a:r>
            <a:r>
              <a:rPr lang="en-US" sz="1000" dirty="0" smtClean="0">
                <a:latin typeface="Times New Roman"/>
                <a:cs typeface="Times New Roman"/>
              </a:rPr>
              <a:t> </a:t>
            </a:r>
            <a:r>
              <a:rPr lang="en-US" sz="1000" dirty="0" err="1" smtClean="0">
                <a:latin typeface="Times New Roman"/>
                <a:cs typeface="Times New Roman"/>
              </a:rPr>
              <a:t>nghiện</a:t>
            </a:r>
            <a:r>
              <a:rPr lang="en-US" sz="1000" dirty="0" smtClean="0">
                <a:latin typeface="Times New Roman"/>
                <a:cs typeface="Times New Roman"/>
              </a:rPr>
              <a:t> </a:t>
            </a:r>
            <a:r>
              <a:rPr lang="en-US" sz="1000" dirty="0" err="1" smtClean="0">
                <a:latin typeface="Times New Roman"/>
                <a:cs typeface="Times New Roman"/>
              </a:rPr>
              <a:t>bắt</a:t>
            </a:r>
            <a:r>
              <a:rPr lang="en-US" sz="1000" dirty="0" smtClean="0">
                <a:latin typeface="Times New Roman"/>
                <a:cs typeface="Times New Roman"/>
              </a:rPr>
              <a:t> </a:t>
            </a:r>
            <a:r>
              <a:rPr lang="en-US" sz="1000" dirty="0" err="1" smtClean="0">
                <a:latin typeface="Times New Roman"/>
                <a:cs typeface="Times New Roman"/>
              </a:rPr>
              <a:t>buộc</a:t>
            </a:r>
            <a:endParaRPr sz="1000" dirty="0">
              <a:latin typeface="Times New Roman"/>
              <a:cs typeface="Times New Roman"/>
            </a:endParaRPr>
          </a:p>
        </p:txBody>
      </p:sp>
      <p:sp>
        <p:nvSpPr>
          <p:cNvPr id="17" name="object 17"/>
          <p:cNvSpPr txBox="1"/>
          <p:nvPr/>
        </p:nvSpPr>
        <p:spPr>
          <a:xfrm>
            <a:off x="3561093" y="5560545"/>
            <a:ext cx="1210945" cy="327654"/>
          </a:xfrm>
          <a:prstGeom prst="rect">
            <a:avLst/>
          </a:prstGeom>
        </p:spPr>
        <p:txBody>
          <a:bodyPr vert="horz" wrap="square" lIns="0" tIns="19685" rIns="0" bIns="0" rtlCol="0">
            <a:spAutoFit/>
          </a:bodyPr>
          <a:lstStyle/>
          <a:p>
            <a:pPr marL="367665" marR="5080" indent="-355600">
              <a:lnSpc>
                <a:spcPts val="1180"/>
              </a:lnSpc>
              <a:spcBef>
                <a:spcPts val="155"/>
              </a:spcBef>
            </a:pPr>
            <a:r>
              <a:rPr lang="en-US" sz="1000" dirty="0" smtClean="0">
                <a:latin typeface="Times New Roman"/>
                <a:cs typeface="Times New Roman"/>
              </a:rPr>
              <a:t>  </a:t>
            </a:r>
            <a:r>
              <a:rPr lang="en-US" sz="1000" dirty="0" err="1" smtClean="0">
                <a:latin typeface="Times New Roman"/>
                <a:cs typeface="Times New Roman"/>
              </a:rPr>
              <a:t>Quản</a:t>
            </a:r>
            <a:r>
              <a:rPr lang="en-US" sz="1000" dirty="0" smtClean="0">
                <a:latin typeface="Times New Roman"/>
                <a:cs typeface="Times New Roman"/>
              </a:rPr>
              <a:t> </a:t>
            </a:r>
            <a:r>
              <a:rPr lang="en-US" sz="1000" dirty="0" err="1" smtClean="0">
                <a:latin typeface="Times New Roman"/>
                <a:cs typeface="Times New Roman"/>
              </a:rPr>
              <a:t>ly</a:t>
            </a:r>
            <a:r>
              <a:rPr lang="en-US" sz="1000" dirty="0" smtClean="0">
                <a:latin typeface="Times New Roman"/>
                <a:cs typeface="Times New Roman"/>
              </a:rPr>
              <a:t>́ </a:t>
            </a:r>
            <a:r>
              <a:rPr lang="en-US" sz="1000" dirty="0" err="1" smtClean="0">
                <a:latin typeface="Times New Roman"/>
                <a:cs typeface="Times New Roman"/>
              </a:rPr>
              <a:t>tại</a:t>
            </a:r>
            <a:r>
              <a:rPr lang="en-US" sz="1000" dirty="0" smtClean="0">
                <a:latin typeface="Times New Roman"/>
                <a:cs typeface="Times New Roman"/>
              </a:rPr>
              <a:t> </a:t>
            </a:r>
            <a:r>
              <a:rPr lang="en-US" sz="1000" dirty="0" err="1" smtClean="0">
                <a:latin typeface="Times New Roman"/>
                <a:cs typeface="Times New Roman"/>
              </a:rPr>
              <a:t>cộng</a:t>
            </a:r>
            <a:r>
              <a:rPr lang="en-US" sz="1000" dirty="0" smtClean="0">
                <a:latin typeface="Times New Roman"/>
                <a:cs typeface="Times New Roman"/>
              </a:rPr>
              <a:t> </a:t>
            </a:r>
            <a:r>
              <a:rPr lang="en-US" sz="1000" dirty="0" err="1" smtClean="0">
                <a:latin typeface="Times New Roman"/>
                <a:cs typeface="Times New Roman"/>
              </a:rPr>
              <a:t>đồng</a:t>
            </a:r>
            <a:r>
              <a:rPr lang="en-US" sz="1000" dirty="0" smtClean="0">
                <a:latin typeface="Times New Roman"/>
                <a:cs typeface="Times New Roman"/>
              </a:rPr>
              <a:t> 12 </a:t>
            </a:r>
            <a:r>
              <a:rPr lang="en-US" sz="1000" dirty="0" err="1" smtClean="0">
                <a:latin typeface="Times New Roman"/>
                <a:cs typeface="Times New Roman"/>
              </a:rPr>
              <a:t>tháng</a:t>
            </a:r>
            <a:endParaRPr sz="1000" dirty="0">
              <a:latin typeface="Times New Roman"/>
              <a:cs typeface="Times New Roman"/>
            </a:endParaRPr>
          </a:p>
        </p:txBody>
      </p:sp>
      <p:sp>
        <p:nvSpPr>
          <p:cNvPr id="18" name="object 18"/>
          <p:cNvSpPr txBox="1"/>
          <p:nvPr/>
        </p:nvSpPr>
        <p:spPr>
          <a:xfrm>
            <a:off x="3561093" y="6221961"/>
            <a:ext cx="1210945" cy="327654"/>
          </a:xfrm>
          <a:prstGeom prst="rect">
            <a:avLst/>
          </a:prstGeom>
        </p:spPr>
        <p:txBody>
          <a:bodyPr vert="horz" wrap="square" lIns="0" tIns="19685" rIns="0" bIns="0" rtlCol="0">
            <a:spAutoFit/>
          </a:bodyPr>
          <a:lstStyle/>
          <a:p>
            <a:pPr marL="374015" marR="5080" indent="-361950">
              <a:lnSpc>
                <a:spcPts val="1180"/>
              </a:lnSpc>
              <a:spcBef>
                <a:spcPts val="155"/>
              </a:spcBef>
            </a:pPr>
            <a:r>
              <a:rPr lang="en-US" sz="1000" dirty="0" smtClean="0">
                <a:latin typeface="Times New Roman"/>
                <a:cs typeface="Times New Roman"/>
              </a:rPr>
              <a:t>    </a:t>
            </a:r>
            <a:r>
              <a:rPr lang="en-US" sz="1000" dirty="0" err="1" smtClean="0">
                <a:latin typeface="Times New Roman"/>
                <a:cs typeface="Times New Roman"/>
              </a:rPr>
              <a:t>Quản</a:t>
            </a:r>
            <a:r>
              <a:rPr lang="en-US" sz="1000" dirty="0" smtClean="0">
                <a:latin typeface="Times New Roman"/>
                <a:cs typeface="Times New Roman"/>
              </a:rPr>
              <a:t> </a:t>
            </a:r>
            <a:r>
              <a:rPr lang="en-US" sz="1000" dirty="0" err="1" smtClean="0">
                <a:latin typeface="Times New Roman"/>
                <a:cs typeface="Times New Roman"/>
              </a:rPr>
              <a:t>ly</a:t>
            </a:r>
            <a:r>
              <a:rPr lang="en-US" sz="1000" dirty="0" smtClean="0">
                <a:latin typeface="Times New Roman"/>
                <a:cs typeface="Times New Roman"/>
              </a:rPr>
              <a:t>́ </a:t>
            </a:r>
            <a:r>
              <a:rPr lang="en-US" sz="1000" dirty="0" err="1" smtClean="0">
                <a:latin typeface="Times New Roman"/>
                <a:cs typeface="Times New Roman"/>
              </a:rPr>
              <a:t>tại</a:t>
            </a:r>
            <a:r>
              <a:rPr lang="en-US" sz="1000" dirty="0" smtClean="0">
                <a:latin typeface="Times New Roman"/>
                <a:cs typeface="Times New Roman"/>
              </a:rPr>
              <a:t> </a:t>
            </a:r>
            <a:r>
              <a:rPr lang="en-US" sz="1000" dirty="0" err="1" smtClean="0">
                <a:latin typeface="Times New Roman"/>
                <a:cs typeface="Times New Roman"/>
              </a:rPr>
              <a:t>cộng</a:t>
            </a:r>
            <a:r>
              <a:rPr lang="en-US" sz="1000" dirty="0" smtClean="0">
                <a:latin typeface="Times New Roman"/>
                <a:cs typeface="Times New Roman"/>
              </a:rPr>
              <a:t> </a:t>
            </a:r>
            <a:r>
              <a:rPr lang="en-US" sz="1000" dirty="0" err="1" smtClean="0">
                <a:latin typeface="Times New Roman"/>
                <a:cs typeface="Times New Roman"/>
              </a:rPr>
              <a:t>đồng</a:t>
            </a:r>
            <a:r>
              <a:rPr lang="en-US" sz="1000" dirty="0" smtClean="0">
                <a:latin typeface="Times New Roman"/>
                <a:cs typeface="Times New Roman"/>
              </a:rPr>
              <a:t> 24 </a:t>
            </a:r>
            <a:r>
              <a:rPr lang="en-US" sz="1000" dirty="0" err="1" smtClean="0">
                <a:latin typeface="Times New Roman"/>
                <a:cs typeface="Times New Roman"/>
              </a:rPr>
              <a:t>tháng</a:t>
            </a:r>
            <a:endParaRPr sz="1000" dirty="0">
              <a:latin typeface="Times New Roman"/>
              <a:cs typeface="Times New Roman"/>
            </a:endParaRPr>
          </a:p>
        </p:txBody>
      </p:sp>
      <p:sp>
        <p:nvSpPr>
          <p:cNvPr id="19" name="object 10"/>
          <p:cNvSpPr/>
          <p:nvPr/>
        </p:nvSpPr>
        <p:spPr>
          <a:xfrm>
            <a:off x="-69849" y="7059693"/>
            <a:ext cx="5485777" cy="585747"/>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20" name="object 10"/>
          <p:cNvSpPr/>
          <p:nvPr/>
        </p:nvSpPr>
        <p:spPr>
          <a:xfrm>
            <a:off x="72403" y="282042"/>
            <a:ext cx="5343525" cy="299976"/>
          </a:xfrm>
          <a:custGeom>
            <a:avLst/>
            <a:gdLst/>
            <a:ahLst/>
            <a:cxnLst/>
            <a:rect l="l" t="t" r="r" b="b"/>
            <a:pathLst>
              <a:path w="5343525" h="356870">
                <a:moveTo>
                  <a:pt x="5343144" y="356616"/>
                </a:moveTo>
                <a:lnTo>
                  <a:pt x="0" y="356616"/>
                </a:lnTo>
                <a:lnTo>
                  <a:pt x="0" y="0"/>
                </a:lnTo>
                <a:lnTo>
                  <a:pt x="5343144" y="0"/>
                </a:lnTo>
                <a:lnTo>
                  <a:pt x="5343144" y="356616"/>
                </a:lnTo>
                <a:close/>
              </a:path>
            </a:pathLst>
          </a:custGeom>
          <a:solidFill>
            <a:srgbClr val="951A1C"/>
          </a:solidFill>
        </p:spPr>
        <p:txBody>
          <a:bodyPr wrap="square" lIns="0" tIns="0" rIns="0" bIns="0" rtlCol="0"/>
          <a:lstStyle/>
          <a:p>
            <a:endParaRPr/>
          </a:p>
        </p:txBody>
      </p:sp>
      <p:sp>
        <p:nvSpPr>
          <p:cNvPr id="21" name="object 9"/>
          <p:cNvSpPr txBox="1">
            <a:spLocks/>
          </p:cNvSpPr>
          <p:nvPr/>
        </p:nvSpPr>
        <p:spPr>
          <a:xfrm>
            <a:off x="823992" y="252933"/>
            <a:ext cx="3840346" cy="382156"/>
          </a:xfrm>
          <a:prstGeom prst="rect">
            <a:avLst/>
          </a:prstGeom>
        </p:spPr>
        <p:txBody>
          <a:bodyPr vert="horz" wrap="square" lIns="0" tIns="12700" rIns="0" bIns="0" rtlCol="0">
            <a:spAutoFit/>
          </a:bodyPr>
          <a:lstStyle>
            <a:lvl1pPr>
              <a:defRPr sz="2000" b="0" i="0">
                <a:solidFill>
                  <a:srgbClr val="951A1D"/>
                </a:solidFill>
                <a:latin typeface="Times New Roman"/>
                <a:ea typeface="+mj-ea"/>
                <a:cs typeface="Times New Roman"/>
              </a:defRPr>
            </a:lvl1pPr>
          </a:lstStyle>
          <a:p>
            <a:pPr marL="12700">
              <a:spcBef>
                <a:spcPts val="100"/>
              </a:spcBef>
            </a:pPr>
            <a:r>
              <a:rPr lang="en-US" sz="2400" dirty="0" err="1" smtClean="0">
                <a:solidFill>
                  <a:srgbClr val="FFFF00"/>
                </a:solidFill>
              </a:rPr>
              <a:t>Công</a:t>
            </a:r>
            <a:r>
              <a:rPr lang="en-US" sz="2400" dirty="0" smtClean="0">
                <a:solidFill>
                  <a:srgbClr val="FFFF00"/>
                </a:solidFill>
              </a:rPr>
              <a:t> an </a:t>
            </a:r>
            <a:r>
              <a:rPr lang="en-US" sz="2400" dirty="0" err="1" smtClean="0">
                <a:solidFill>
                  <a:srgbClr val="FFFF00"/>
                </a:solidFill>
              </a:rPr>
              <a:t>phường</a:t>
            </a:r>
            <a:r>
              <a:rPr lang="en-US" sz="2400" dirty="0" smtClean="0">
                <a:solidFill>
                  <a:srgbClr val="FFFF00"/>
                </a:solidFill>
              </a:rPr>
              <a:t> </a:t>
            </a:r>
            <a:r>
              <a:rPr lang="en-US" sz="2400" dirty="0" err="1" smtClean="0">
                <a:solidFill>
                  <a:srgbClr val="FFFF00"/>
                </a:solidFill>
              </a:rPr>
              <a:t>Tân</a:t>
            </a:r>
            <a:r>
              <a:rPr lang="en-US" sz="2400" dirty="0" smtClean="0">
                <a:solidFill>
                  <a:srgbClr val="FFFF00"/>
                </a:solidFill>
              </a:rPr>
              <a:t> </a:t>
            </a:r>
            <a:r>
              <a:rPr lang="en-US" sz="2400" dirty="0" err="1" smtClean="0">
                <a:solidFill>
                  <a:srgbClr val="FFFF00"/>
                </a:solidFill>
              </a:rPr>
              <a:t>Sơn</a:t>
            </a:r>
            <a:r>
              <a:rPr lang="en-US" sz="2400" dirty="0" smtClean="0">
                <a:solidFill>
                  <a:srgbClr val="FFFF00"/>
                </a:solidFill>
              </a:rPr>
              <a:t> </a:t>
            </a:r>
            <a:r>
              <a:rPr lang="en-US" sz="2400" dirty="0" err="1" smtClean="0">
                <a:solidFill>
                  <a:srgbClr val="FFFF00"/>
                </a:solidFill>
              </a:rPr>
              <a:t>Nhi</a:t>
            </a:r>
            <a:r>
              <a:rPr lang="en-US" sz="2400" dirty="0" smtClean="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TotalTime>
  <Words>1425</Words>
  <Application>Microsoft Office PowerPoint</Application>
  <PresentationFormat>Custom</PresentationFormat>
  <Paragraphs>110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 MT</vt:lpstr>
      <vt:lpstr>Calibri</vt:lpstr>
      <vt:lpstr>Times New Roman</vt:lpstr>
      <vt:lpstr>Office Theme</vt:lpstr>
      <vt:lpstr>TUYÊN TRUYỀN PHÁP LUẬT</vt:lpstr>
      <vt:lpstr>LỜI NÓI ĐÀU</vt:lpstr>
      <vt:lpstr>CAC VAN BAN PHAP LY LIEN QUAN</vt:lpstr>
      <vt:lpstr>PowerPoint Presentation</vt:lpstr>
      <vt:lpstr>CÁC LOẠI CHAT KICH THICH, MA TUY “NUP BONG” CAC LOAI THƯC PHẨM CẦN LƯU Ý</vt:lpstr>
      <vt:lpstr>PowerPoint Presentation</vt:lpstr>
      <vt:lpstr>NGUYÊN NHÂN DẪN ĐẾN VIỆC SỬ DỤNG TPCMT</vt:lpstr>
      <vt:lpstr>HIỂU BIẾT VỀ NGHIỆN MA TÚY VÀ CÁCH XỬ LÝ</vt:lpstr>
      <vt:lpstr>PowerPoint Presentation</vt:lpstr>
      <vt:lpstr>TỘI PHẠM VỀ MA TÚY</vt:lpstr>
      <vt:lpstr>MỘT SỐ BIỆN PHÁP PHÒNG,CHỐNG TỘI PHẠM VÀ TỆ NẠN MA TÚY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Sổ tay A5</dc:title>
  <cp:lastModifiedBy>mac pro 16</cp:lastModifiedBy>
  <cp:revision>16</cp:revision>
  <dcterms:created xsi:type="dcterms:W3CDTF">2025-07-24T10:12:20Z</dcterms:created>
  <dcterms:modified xsi:type="dcterms:W3CDTF">2025-07-24T17:55:17Z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2023-11-01T00:00:00Z</vt:filetime>
  </property>
  <property fmtid="{D5CDD505-2E9C-101B-9397-08002B2CF9AE}" pid="3" name="Creator">
    <vt:lpwstr>Adobe Illustrator 27.8 (Windows)</vt:lpwstr>
  </property>
  <property fmtid="{D5CDD505-2E9C-101B-9397-08002B2CF9AE}" pid="4" name="LastSaved">
    <vt:filetime>2025-07-24T00:00:00Z</vt:filetime>
  </property>
  <property fmtid="{D5CDD505-2E9C-101B-9397-08002B2CF9AE}" pid="5" name="Producer">
    <vt:lpwstr>Adobe PDF library 17.00</vt:lpwstr>
  </property>
</Properties>
</file>